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Lst>
  <p:notesMasterIdLst>
    <p:notesMasterId r:id="rId40"/>
  </p:notesMasterIdLst>
  <p:sldIdLst>
    <p:sldId id="256" r:id="rId2"/>
    <p:sldId id="325" r:id="rId3"/>
    <p:sldId id="338" r:id="rId4"/>
    <p:sldId id="291" r:id="rId5"/>
    <p:sldId id="344" r:id="rId6"/>
    <p:sldId id="309" r:id="rId7"/>
    <p:sldId id="310" r:id="rId8"/>
    <p:sldId id="311" r:id="rId9"/>
    <p:sldId id="312" r:id="rId10"/>
    <p:sldId id="339" r:id="rId11"/>
    <p:sldId id="326" r:id="rId12"/>
    <p:sldId id="327" r:id="rId13"/>
    <p:sldId id="328" r:id="rId14"/>
    <p:sldId id="331" r:id="rId15"/>
    <p:sldId id="330" r:id="rId16"/>
    <p:sldId id="321" r:id="rId17"/>
    <p:sldId id="261" r:id="rId18"/>
    <p:sldId id="283" r:id="rId19"/>
    <p:sldId id="341" r:id="rId20"/>
    <p:sldId id="265" r:id="rId21"/>
    <p:sldId id="342" r:id="rId22"/>
    <p:sldId id="266" r:id="rId23"/>
    <p:sldId id="278" r:id="rId24"/>
    <p:sldId id="285" r:id="rId25"/>
    <p:sldId id="345" r:id="rId26"/>
    <p:sldId id="332" r:id="rId27"/>
    <p:sldId id="334" r:id="rId28"/>
    <p:sldId id="337" r:id="rId29"/>
    <p:sldId id="335" r:id="rId30"/>
    <p:sldId id="323" r:id="rId31"/>
    <p:sldId id="264" r:id="rId32"/>
    <p:sldId id="267" r:id="rId33"/>
    <p:sldId id="269" r:id="rId34"/>
    <p:sldId id="346" r:id="rId35"/>
    <p:sldId id="347" r:id="rId36"/>
    <p:sldId id="348" r:id="rId37"/>
    <p:sldId id="274" r:id="rId38"/>
    <p:sldId id="275" r:id="rId39"/>
  </p:sldIdLst>
  <p:sldSz cx="9144000" cy="5143500" type="screen16x9"/>
  <p:notesSz cx="6858000" cy="9144000"/>
  <p:embeddedFontLst>
    <p:embeddedFont>
      <p:font typeface="Helvetica" panose="020B0604020202020204" pitchFamily="34" charset="0"/>
      <p:regular r:id="rId41"/>
      <p:bold r:id="rId42"/>
      <p:italic r:id="rId43"/>
      <p:boldItalic r:id="rId44"/>
    </p:embeddedFont>
    <p:embeddedFont>
      <p:font typeface="Calibri" panose="020F0502020204030204" pitchFamily="34" charset="0"/>
      <p:regular r:id="rId45"/>
      <p:bold r:id="rId46"/>
      <p:italic r:id="rId47"/>
      <p:boldItalic r:id="rId48"/>
    </p:embeddedFont>
    <p:embeddedFont>
      <p:font typeface="Wingdings 2" panose="05020102010507070707" pitchFamily="18" charset="2"/>
      <p:regular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pos="2880">
          <p15:clr>
            <a:srgbClr val="A4A3A4"/>
          </p15:clr>
        </p15:guide>
        <p15:guide id="2"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333" autoAdjust="0"/>
  </p:normalViewPr>
  <p:slideViewPr>
    <p:cSldViewPr snapToGrid="0">
      <p:cViewPr varScale="1">
        <p:scale>
          <a:sx n="68" d="100"/>
          <a:sy n="68" d="100"/>
        </p:scale>
        <p:origin x="-872" y="-75"/>
      </p:cViewPr>
      <p:guideLst>
        <p:guide orient="horz" pos="1620"/>
        <p:guide pos="2880"/>
      </p:guideLst>
    </p:cSldViewPr>
  </p:slideViewPr>
  <p:notesTextViewPr>
    <p:cViewPr>
      <p:scale>
        <a:sx n="100" d="100"/>
        <a:sy n="100" d="100"/>
      </p:scale>
      <p:origin x="0" y="0"/>
    </p:cViewPr>
  </p:notesTextViewPr>
  <p:sorterViewPr>
    <p:cViewPr>
      <p:scale>
        <a:sx n="80" d="100"/>
        <a:sy n="80" d="100"/>
      </p:scale>
      <p:origin x="0" y="289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06104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www.vatican.va/content/francesco/fr/apost_constitutions/documents/papa-francesco_costituzione-ap_20180915_episcopalis-communio.html#_ftn29" TargetMode="External"/><Relationship Id="rId3" Type="http://schemas.openxmlformats.org/officeDocument/2006/relationships/hyperlink" Target="http://www.vatican.va/content/francesco/fr/apost_constitutions/documents/papa-francesco_costituzione-ap_20180915_episcopalis-communio.html#_ftn23" TargetMode="External"/><Relationship Id="rId7" Type="http://schemas.openxmlformats.org/officeDocument/2006/relationships/hyperlink" Target="http://www.vatican.va/content/francesco/fr/apost_constitutions/documents/papa-francesco_costituzione-ap_20180915_episcopalis-communio.html#_ftn28"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www.vatican.va/content/francesco/fr/apost_constitutions/documents/papa-francesco_costituzione-ap_20180915_episcopalis-communio.html#_ftn27" TargetMode="External"/><Relationship Id="rId5" Type="http://schemas.openxmlformats.org/officeDocument/2006/relationships/hyperlink" Target="http://www.vatican.va/content/francesco/fr/apost_constitutions/documents/papa-francesco_costituzione-ap_20180915_episcopalis-communio.html#_ftn26" TargetMode="External"/><Relationship Id="rId10" Type="http://schemas.openxmlformats.org/officeDocument/2006/relationships/hyperlink" Target="http://www.vatican.va/content/francesco/fr/apost_constitutions/documents/papa-francesco_costituzione-ap_20180915_episcopalis-communio.html#_ftn31" TargetMode="External"/><Relationship Id="rId4" Type="http://schemas.openxmlformats.org/officeDocument/2006/relationships/hyperlink" Target="http://www.vatican.va/content/francesco/fr/apost_constitutions/documents/papa-francesco_costituzione-ap_20180915_episcopalis-communio.html#_ftn25" TargetMode="External"/><Relationship Id="rId9" Type="http://schemas.openxmlformats.org/officeDocument/2006/relationships/hyperlink" Target="http://www.vatican.va/content/francesco/fr/apost_constitutions/documents/papa-francesco_costituzione-ap_20180915_episcopalis-communio.html#_ftn30"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e0074a6779_0_5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e0074a6779_0_5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5075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e00a417bae_0_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e00a417bae_0_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7269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e00a417bae_0_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e00a417bae_0_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99742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ea4ee34a0f_0_2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ea4ee34a0f_0_2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25264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e0074a6779_0_5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e0074a6779_0_5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39587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e853d14cd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e853d14cd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53694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e00a417bae_0_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e00a417bae_0_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5425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e00a417bae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e00a417bae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44510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r>
              <a:rPr lang="en-US" dirty="0"/>
              <a:t>http://www.vatican.va/content/francesco/fr/apost_constitutions/documents/papa-francesco_costituzione-ap_20180915_episcopalis-communio.html</a:t>
            </a:r>
          </a:p>
        </p:txBody>
      </p:sp>
      <p:sp>
        <p:nvSpPr>
          <p:cNvPr id="4" name="Espace réservé du numéro de diapositive 3"/>
          <p:cNvSpPr>
            <a:spLocks noGrp="1"/>
          </p:cNvSpPr>
          <p:nvPr>
            <p:ph type="sldNum" sz="quarter" idx="10"/>
          </p:nvPr>
        </p:nvSpPr>
        <p:spPr>
          <a:xfrm>
            <a:off x="3884093" y="8684699"/>
            <a:ext cx="2972327" cy="457852"/>
          </a:xfrm>
          <a:prstGeom prst="rect">
            <a:avLst/>
          </a:prstGeom>
        </p:spPr>
        <p:txBody>
          <a:bodyPr lIns="86530" tIns="43265" rIns="86530" bIns="43265"/>
          <a:lstStyle/>
          <a:p>
            <a:pPr>
              <a:defRPr/>
            </a:pPr>
            <a:fld id="{E3338E92-252F-4EE8-8275-A5AF66CBD7F6}" type="slidenum">
              <a:rPr lang="fr-FR" altLang="en-US" smtClean="0"/>
              <a:pPr>
                <a:defRPr/>
              </a:pPr>
              <a:t>27</a:t>
            </a:fld>
            <a:endParaRPr lang="fr-FR" altLang="en-US"/>
          </a:p>
        </p:txBody>
      </p:sp>
    </p:spTree>
    <p:extLst>
      <p:ext uri="{BB962C8B-B14F-4D97-AF65-F5344CB8AC3E}">
        <p14:creationId xmlns:p14="http://schemas.microsoft.com/office/powerpoint/2010/main" val="40129109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e00a417bae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e00a417bae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600811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e00a417bae_0_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e00a417bae_0_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43993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Espace réservé de l'image des diapositives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https://www.vatican.va/roman_curia/congregations/cfaith/cti_documents/rc_cti_20180302_sinodalita_it.html</a:t>
            </a:r>
          </a:p>
          <a:p>
            <a:r>
              <a:rPr lang="fr-FR" kern="1200" dirty="0">
                <a:solidFill>
                  <a:schemeClr val="tx1"/>
                </a:solidFill>
                <a:latin typeface="+mn-lt"/>
                <a:ea typeface="+mn-ea"/>
                <a:cs typeface="+mn-cs"/>
              </a:rPr>
              <a:t>Nous devons avancer sur ce chemin. Le monde dans lequel nous vivons, et que nous sommes appelés à aimer et à servir même dans ses contradictions, exige de l’Eglise le renforcement des synergies dans tous les domaines de sa mission. Le chemin de la </a:t>
            </a:r>
            <a:r>
              <a:rPr lang="fr-FR" i="1" kern="1200" dirty="0" err="1">
                <a:solidFill>
                  <a:schemeClr val="tx1"/>
                </a:solidFill>
                <a:latin typeface="+mn-lt"/>
                <a:ea typeface="+mn-ea"/>
                <a:cs typeface="+mn-cs"/>
              </a:rPr>
              <a:t>synodalité</a:t>
            </a:r>
            <a:r>
              <a:rPr lang="fr-FR" kern="1200" dirty="0">
                <a:solidFill>
                  <a:schemeClr val="tx1"/>
                </a:solidFill>
                <a:latin typeface="+mn-lt"/>
                <a:ea typeface="+mn-ea"/>
                <a:cs typeface="+mn-cs"/>
              </a:rPr>
              <a:t> est justement celui que Dieu attend de l’Eglise du troisième millénaire.</a:t>
            </a:r>
          </a:p>
          <a:p>
            <a:r>
              <a:rPr lang="fr-FR" kern="1200" dirty="0">
                <a:solidFill>
                  <a:schemeClr val="tx1"/>
                </a:solidFill>
                <a:latin typeface="+mn-lt"/>
                <a:ea typeface="+mn-ea"/>
                <a:cs typeface="+mn-cs"/>
              </a:rPr>
              <a:t>* * *</a:t>
            </a:r>
          </a:p>
          <a:p>
            <a:r>
              <a:rPr lang="fr-FR" kern="1200" dirty="0">
                <a:solidFill>
                  <a:schemeClr val="tx1"/>
                </a:solidFill>
                <a:latin typeface="+mn-lt"/>
                <a:ea typeface="+mn-ea"/>
                <a:cs typeface="+mn-cs"/>
              </a:rPr>
              <a:t>Ce que le Seigneur nous demande, en un certain sens, est déjà pleinement contenu dans le mot ‘‘Synode’’. Marcher ensemble – Laïcs, Pasteurs, Evêque de Rome – est un concept facile à exprimer en paroles, mais pas si facile à mettre en pratique.</a:t>
            </a:r>
          </a:p>
          <a:p>
            <a:endParaRPr lang="en-US" altLang="en-US" dirty="0"/>
          </a:p>
        </p:txBody>
      </p:sp>
      <p:sp>
        <p:nvSpPr>
          <p:cNvPr id="88068" name="Espace réservé du numéro de diapositive 3"/>
          <p:cNvSpPr>
            <a:spLocks noGrp="1"/>
          </p:cNvSpPr>
          <p:nvPr>
            <p:ph type="sldNum" sz="quarter" idx="5"/>
          </p:nvPr>
        </p:nvSpPr>
        <p:spPr bwMode="auto">
          <a:xfrm>
            <a:off x="3884093" y="8684699"/>
            <a:ext cx="2972327" cy="45785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530" tIns="43265" rIns="86530" bIns="43265"/>
          <a:lstStyle>
            <a:lvl1pPr>
              <a:defRPr>
                <a:solidFill>
                  <a:schemeClr val="tx1"/>
                </a:solidFill>
                <a:latin typeface="Gill Sans MT" pitchFamily="34" charset="0"/>
                <a:cs typeface="Arial" charset="0"/>
              </a:defRPr>
            </a:lvl1pPr>
            <a:lvl2pPr marL="706058" indent="-271908">
              <a:defRPr>
                <a:solidFill>
                  <a:schemeClr val="tx1"/>
                </a:solidFill>
                <a:latin typeface="Gill Sans MT" pitchFamily="34" charset="0"/>
                <a:cs typeface="Arial" charset="0"/>
              </a:defRPr>
            </a:lvl2pPr>
            <a:lvl3pPr marL="1087630" indent="-216324">
              <a:defRPr>
                <a:solidFill>
                  <a:schemeClr val="tx1"/>
                </a:solidFill>
                <a:latin typeface="Gill Sans MT" pitchFamily="34" charset="0"/>
                <a:cs typeface="Arial" charset="0"/>
              </a:defRPr>
            </a:lvl3pPr>
            <a:lvl4pPr marL="1523283" indent="-216324">
              <a:defRPr>
                <a:solidFill>
                  <a:schemeClr val="tx1"/>
                </a:solidFill>
                <a:latin typeface="Gill Sans MT" pitchFamily="34" charset="0"/>
                <a:cs typeface="Arial" charset="0"/>
              </a:defRPr>
            </a:lvl4pPr>
            <a:lvl5pPr marL="1958936" indent="-216324">
              <a:defRPr>
                <a:solidFill>
                  <a:schemeClr val="tx1"/>
                </a:solidFill>
                <a:latin typeface="Gill Sans MT" pitchFamily="34" charset="0"/>
                <a:cs typeface="Arial" charset="0"/>
              </a:defRPr>
            </a:lvl5pPr>
            <a:lvl6pPr marL="2391584" indent="-216324" eaLnBrk="0" fontAlgn="base" hangingPunct="0">
              <a:spcBef>
                <a:spcPct val="0"/>
              </a:spcBef>
              <a:spcAft>
                <a:spcPct val="0"/>
              </a:spcAft>
              <a:defRPr>
                <a:solidFill>
                  <a:schemeClr val="tx1"/>
                </a:solidFill>
                <a:latin typeface="Gill Sans MT" pitchFamily="34" charset="0"/>
                <a:cs typeface="Arial" charset="0"/>
              </a:defRPr>
            </a:lvl6pPr>
            <a:lvl7pPr marL="2824232" indent="-216324" eaLnBrk="0" fontAlgn="base" hangingPunct="0">
              <a:spcBef>
                <a:spcPct val="0"/>
              </a:spcBef>
              <a:spcAft>
                <a:spcPct val="0"/>
              </a:spcAft>
              <a:defRPr>
                <a:solidFill>
                  <a:schemeClr val="tx1"/>
                </a:solidFill>
                <a:latin typeface="Gill Sans MT" pitchFamily="34" charset="0"/>
                <a:cs typeface="Arial" charset="0"/>
              </a:defRPr>
            </a:lvl7pPr>
            <a:lvl8pPr marL="3256881" indent="-216324" eaLnBrk="0" fontAlgn="base" hangingPunct="0">
              <a:spcBef>
                <a:spcPct val="0"/>
              </a:spcBef>
              <a:spcAft>
                <a:spcPct val="0"/>
              </a:spcAft>
              <a:defRPr>
                <a:solidFill>
                  <a:schemeClr val="tx1"/>
                </a:solidFill>
                <a:latin typeface="Gill Sans MT" pitchFamily="34" charset="0"/>
                <a:cs typeface="Arial" charset="0"/>
              </a:defRPr>
            </a:lvl8pPr>
            <a:lvl9pPr marL="3689529" indent="-216324" eaLnBrk="0" fontAlgn="base" hangingPunct="0">
              <a:spcBef>
                <a:spcPct val="0"/>
              </a:spcBef>
              <a:spcAft>
                <a:spcPct val="0"/>
              </a:spcAft>
              <a:defRPr>
                <a:solidFill>
                  <a:schemeClr val="tx1"/>
                </a:solidFill>
                <a:latin typeface="Gill Sans MT" pitchFamily="34" charset="0"/>
                <a:cs typeface="Arial" charset="0"/>
              </a:defRPr>
            </a:lvl9pPr>
          </a:lstStyle>
          <a:p>
            <a:fld id="{BECCE03B-6E80-458D-AE08-7F36FC0BB25B}" type="slidenum">
              <a:rPr lang="fr-FR" altLang="en-US" smtClean="0">
                <a:latin typeface="Calibri" pitchFamily="34" charset="0"/>
              </a:rPr>
              <a:pPr/>
              <a:t>4</a:t>
            </a:fld>
            <a:endParaRPr lang="fr-FR" altLang="en-US">
              <a:latin typeface="Calibri" pitchFamily="34" charset="0"/>
            </a:endParaRPr>
          </a:p>
        </p:txBody>
      </p:sp>
    </p:spTree>
    <p:extLst>
      <p:ext uri="{BB962C8B-B14F-4D97-AF65-F5344CB8AC3E}">
        <p14:creationId xmlns:p14="http://schemas.microsoft.com/office/powerpoint/2010/main" val="26752212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r>
              <a:rPr lang="en-US" dirty="0"/>
              <a:t>http://www.vatican.va/content/francesco/fr/apost_constitutions/documents/papa-francesco_costituzione-ap_20180915_episcopalis-communio.html</a:t>
            </a:r>
          </a:p>
        </p:txBody>
      </p:sp>
      <p:sp>
        <p:nvSpPr>
          <p:cNvPr id="4" name="Espace réservé du numéro de diapositive 3"/>
          <p:cNvSpPr>
            <a:spLocks noGrp="1"/>
          </p:cNvSpPr>
          <p:nvPr>
            <p:ph type="sldNum" sz="quarter" idx="10"/>
          </p:nvPr>
        </p:nvSpPr>
        <p:spPr>
          <a:xfrm>
            <a:off x="3884093" y="8684699"/>
            <a:ext cx="2972327" cy="457852"/>
          </a:xfrm>
          <a:prstGeom prst="rect">
            <a:avLst/>
          </a:prstGeom>
        </p:spPr>
        <p:txBody>
          <a:bodyPr lIns="86530" tIns="43265" rIns="86530" bIns="43265"/>
          <a:lstStyle/>
          <a:p>
            <a:pPr>
              <a:defRPr/>
            </a:pPr>
            <a:fld id="{E3338E92-252F-4EE8-8275-A5AF66CBD7F6}" type="slidenum">
              <a:rPr lang="fr-FR" altLang="en-US" smtClean="0"/>
              <a:pPr>
                <a:defRPr/>
              </a:pPr>
              <a:t>30</a:t>
            </a:fld>
            <a:endParaRPr lang="fr-FR" altLang="en-US"/>
          </a:p>
        </p:txBody>
      </p:sp>
    </p:spTree>
    <p:extLst>
      <p:ext uri="{BB962C8B-B14F-4D97-AF65-F5344CB8AC3E}">
        <p14:creationId xmlns:p14="http://schemas.microsoft.com/office/powerpoint/2010/main" val="40129109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e0074a6779_0_5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e0074a6779_0_5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19505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ea4ee34a0f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ea4ee34a0f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68694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ed6c29c4dc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ed6c29c4dc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41702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Espace réservé de l'image des diapositives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http://www.vatican.va/roman_curia/synod/documents/rc_synod_doc_20181027_doc-final-instrumentum-xvassemblea-giovani_fr.html</a:t>
            </a:r>
          </a:p>
          <a:p>
            <a:endParaRPr lang="en-US" kern="1200" dirty="0">
              <a:solidFill>
                <a:schemeClr val="tx1"/>
              </a:solidFill>
              <a:latin typeface="+mn-lt"/>
              <a:ea typeface="+mn-ea"/>
              <a:cs typeface="+mn-cs"/>
            </a:endParaRPr>
          </a:p>
          <a:p>
            <a:r>
              <a:rPr lang="fr-FR" b="1" kern="1200" dirty="0">
                <a:solidFill>
                  <a:schemeClr val="tx1"/>
                </a:solidFill>
                <a:latin typeface="+mn-lt"/>
                <a:ea typeface="+mn-ea"/>
                <a:cs typeface="+mn-cs"/>
              </a:rPr>
              <a:t>122. </a:t>
            </a:r>
            <a:r>
              <a:rPr lang="fr-FR" kern="1200" dirty="0">
                <a:solidFill>
                  <a:schemeClr val="tx1"/>
                </a:solidFill>
                <a:latin typeface="+mn-lt"/>
                <a:ea typeface="+mn-ea"/>
                <a:cs typeface="+mn-cs"/>
              </a:rPr>
              <a:t>C’est dans les relations – avec le Christ, avec les autres, dans la communauté – que se transmet la foi. En vue de la mission aujourd’hui, l’Église est appelée à prendre un visage relationnel qui place au </a:t>
            </a:r>
            <a:r>
              <a:rPr lang="fr-FR" kern="1200" dirty="0" err="1">
                <a:solidFill>
                  <a:schemeClr val="tx1"/>
                </a:solidFill>
                <a:latin typeface="+mn-lt"/>
                <a:ea typeface="+mn-ea"/>
                <a:cs typeface="+mn-cs"/>
              </a:rPr>
              <a:t>centrel</a:t>
            </a:r>
            <a:r>
              <a:rPr lang="fr-FR" kern="1200" dirty="0">
                <a:solidFill>
                  <a:schemeClr val="tx1"/>
                </a:solidFill>
                <a:latin typeface="+mn-lt"/>
                <a:ea typeface="+mn-ea"/>
                <a:cs typeface="+mn-cs"/>
              </a:rPr>
              <a:t> ’écoute, l’accueil, le dialogue et le discernement commun dans un parcours qui transforme la vie de ceux qui y participent. « Une Église synodale est une Église de l’écoute, avec la conscience qu’écouter “ est plus qu’entendre ”. C’est une écoute réciproque dans laquelle chacun a quelque chose à apprendre. Le peuple fidèle, le Collège épiscopal, l’Évêque de Rome, chacun à l’écoute des autres ; et tous à l’écoute de l’</a:t>
            </a:r>
            <a:r>
              <a:rPr lang="fr-FR" kern="1200" dirty="0" err="1">
                <a:solidFill>
                  <a:schemeClr val="tx1"/>
                </a:solidFill>
                <a:latin typeface="+mn-lt"/>
                <a:ea typeface="+mn-ea"/>
                <a:cs typeface="+mn-cs"/>
              </a:rPr>
              <a:t>EspritSaint</a:t>
            </a:r>
            <a:r>
              <a:rPr lang="fr-FR" kern="1200" dirty="0">
                <a:solidFill>
                  <a:schemeClr val="tx1"/>
                </a:solidFill>
                <a:latin typeface="+mn-lt"/>
                <a:ea typeface="+mn-ea"/>
                <a:cs typeface="+mn-cs"/>
              </a:rPr>
              <a:t>, l’“ Esprit de la vérité ” (</a:t>
            </a:r>
            <a:r>
              <a:rPr lang="fr-FR" i="1" kern="1200" dirty="0" err="1">
                <a:solidFill>
                  <a:schemeClr val="tx1"/>
                </a:solidFill>
                <a:latin typeface="+mn-lt"/>
                <a:ea typeface="+mn-ea"/>
                <a:cs typeface="+mn-cs"/>
              </a:rPr>
              <a:t>Jn</a:t>
            </a:r>
            <a:r>
              <a:rPr lang="fr-FR" i="1" kern="1200" dirty="0">
                <a:solidFill>
                  <a:schemeClr val="tx1"/>
                </a:solidFill>
                <a:latin typeface="+mn-lt"/>
                <a:ea typeface="+mn-ea"/>
                <a:cs typeface="+mn-cs"/>
              </a:rPr>
              <a:t> </a:t>
            </a:r>
            <a:r>
              <a:rPr lang="fr-FR" kern="1200" dirty="0">
                <a:solidFill>
                  <a:schemeClr val="tx1"/>
                </a:solidFill>
                <a:latin typeface="+mn-lt"/>
                <a:ea typeface="+mn-ea"/>
                <a:cs typeface="+mn-cs"/>
              </a:rPr>
              <a:t>14,17), pour savoir ce qu’il “ dit aux Églises ” (</a:t>
            </a:r>
            <a:r>
              <a:rPr lang="fr-FR" i="1" kern="1200" dirty="0" err="1">
                <a:solidFill>
                  <a:schemeClr val="tx1"/>
                </a:solidFill>
                <a:latin typeface="+mn-lt"/>
                <a:ea typeface="+mn-ea"/>
                <a:cs typeface="+mn-cs"/>
              </a:rPr>
              <a:t>Ap</a:t>
            </a:r>
            <a:r>
              <a:rPr lang="fr-FR" i="1" kern="1200" dirty="0">
                <a:solidFill>
                  <a:schemeClr val="tx1"/>
                </a:solidFill>
                <a:latin typeface="+mn-lt"/>
                <a:ea typeface="+mn-ea"/>
                <a:cs typeface="+mn-cs"/>
              </a:rPr>
              <a:t> </a:t>
            </a:r>
            <a:r>
              <a:rPr lang="fr-FR" kern="1200" dirty="0">
                <a:solidFill>
                  <a:schemeClr val="tx1"/>
                </a:solidFill>
                <a:latin typeface="+mn-lt"/>
                <a:ea typeface="+mn-ea"/>
                <a:cs typeface="+mn-cs"/>
              </a:rPr>
              <a:t>2, 7) » (François, </a:t>
            </a:r>
            <a:r>
              <a:rPr lang="fr-FR" i="1" kern="1200" dirty="0">
                <a:solidFill>
                  <a:schemeClr val="tx1"/>
                </a:solidFill>
                <a:latin typeface="+mn-lt"/>
                <a:ea typeface="+mn-ea"/>
                <a:cs typeface="+mn-cs"/>
              </a:rPr>
              <a:t>Discours pour la Commémoration du 50ème anniversaire de l’institution du Synode des Évêques</a:t>
            </a:r>
            <a:r>
              <a:rPr lang="fr-FR" kern="1200" dirty="0">
                <a:solidFill>
                  <a:schemeClr val="tx1"/>
                </a:solidFill>
                <a:latin typeface="+mn-lt"/>
                <a:ea typeface="+mn-ea"/>
                <a:cs typeface="+mn-cs"/>
              </a:rPr>
              <a:t>, 17 octobre2015). De cette façon, l’Église se présente comme une “tente” où est conservée l’arche d’Alliance (cf. </a:t>
            </a:r>
            <a:r>
              <a:rPr lang="fr-FR" i="1" kern="1200" dirty="0">
                <a:solidFill>
                  <a:schemeClr val="tx1"/>
                </a:solidFill>
                <a:latin typeface="+mn-lt"/>
                <a:ea typeface="+mn-ea"/>
                <a:cs typeface="+mn-cs"/>
              </a:rPr>
              <a:t>Ex</a:t>
            </a:r>
            <a:r>
              <a:rPr lang="fr-FR" kern="1200" dirty="0">
                <a:solidFill>
                  <a:schemeClr val="tx1"/>
                </a:solidFill>
                <a:latin typeface="+mn-lt"/>
                <a:ea typeface="+mn-ea"/>
                <a:cs typeface="+mn-cs"/>
              </a:rPr>
              <a:t>25) : une Église dynamique et en mouvement, qui accompagne en cheminant, renforcée par de nombreux charismes et ministères. Ainsi Dieu se fait présent en ce monde.</a:t>
            </a:r>
            <a:endParaRPr lang="en-US" altLang="en-US" dirty="0" smtClean="0"/>
          </a:p>
        </p:txBody>
      </p:sp>
      <p:sp>
        <p:nvSpPr>
          <p:cNvPr id="116740" name="Espace réservé du numéro de diapositive 3"/>
          <p:cNvSpPr>
            <a:spLocks noGrp="1"/>
          </p:cNvSpPr>
          <p:nvPr>
            <p:ph type="sldNum" sz="quarter" idx="5"/>
          </p:nvPr>
        </p:nvSpPr>
        <p:spPr bwMode="auto">
          <a:xfrm>
            <a:off x="3884093" y="8684699"/>
            <a:ext cx="2972327" cy="45785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530" tIns="43265" rIns="86530" bIns="43265"/>
          <a:lstStyle>
            <a:lvl1pPr>
              <a:defRPr>
                <a:solidFill>
                  <a:schemeClr val="tx1"/>
                </a:solidFill>
                <a:latin typeface="Gill Sans MT" pitchFamily="34" charset="0"/>
                <a:cs typeface="Arial" charset="0"/>
              </a:defRPr>
            </a:lvl1pPr>
            <a:lvl2pPr marL="706058" indent="-271908">
              <a:defRPr>
                <a:solidFill>
                  <a:schemeClr val="tx1"/>
                </a:solidFill>
                <a:latin typeface="Gill Sans MT" pitchFamily="34" charset="0"/>
                <a:cs typeface="Arial" charset="0"/>
              </a:defRPr>
            </a:lvl2pPr>
            <a:lvl3pPr marL="1087630" indent="-216324">
              <a:defRPr>
                <a:solidFill>
                  <a:schemeClr val="tx1"/>
                </a:solidFill>
                <a:latin typeface="Gill Sans MT" pitchFamily="34" charset="0"/>
                <a:cs typeface="Arial" charset="0"/>
              </a:defRPr>
            </a:lvl3pPr>
            <a:lvl4pPr marL="1523283" indent="-216324">
              <a:defRPr>
                <a:solidFill>
                  <a:schemeClr val="tx1"/>
                </a:solidFill>
                <a:latin typeface="Gill Sans MT" pitchFamily="34" charset="0"/>
                <a:cs typeface="Arial" charset="0"/>
              </a:defRPr>
            </a:lvl4pPr>
            <a:lvl5pPr marL="1958936" indent="-216324">
              <a:defRPr>
                <a:solidFill>
                  <a:schemeClr val="tx1"/>
                </a:solidFill>
                <a:latin typeface="Gill Sans MT" pitchFamily="34" charset="0"/>
                <a:cs typeface="Arial" charset="0"/>
              </a:defRPr>
            </a:lvl5pPr>
            <a:lvl6pPr marL="2391584" indent="-216324" eaLnBrk="0" fontAlgn="base" hangingPunct="0">
              <a:spcBef>
                <a:spcPct val="0"/>
              </a:spcBef>
              <a:spcAft>
                <a:spcPct val="0"/>
              </a:spcAft>
              <a:defRPr>
                <a:solidFill>
                  <a:schemeClr val="tx1"/>
                </a:solidFill>
                <a:latin typeface="Gill Sans MT" pitchFamily="34" charset="0"/>
                <a:cs typeface="Arial" charset="0"/>
              </a:defRPr>
            </a:lvl6pPr>
            <a:lvl7pPr marL="2824232" indent="-216324" eaLnBrk="0" fontAlgn="base" hangingPunct="0">
              <a:spcBef>
                <a:spcPct val="0"/>
              </a:spcBef>
              <a:spcAft>
                <a:spcPct val="0"/>
              </a:spcAft>
              <a:defRPr>
                <a:solidFill>
                  <a:schemeClr val="tx1"/>
                </a:solidFill>
                <a:latin typeface="Gill Sans MT" pitchFamily="34" charset="0"/>
                <a:cs typeface="Arial" charset="0"/>
              </a:defRPr>
            </a:lvl7pPr>
            <a:lvl8pPr marL="3256881" indent="-216324" eaLnBrk="0" fontAlgn="base" hangingPunct="0">
              <a:spcBef>
                <a:spcPct val="0"/>
              </a:spcBef>
              <a:spcAft>
                <a:spcPct val="0"/>
              </a:spcAft>
              <a:defRPr>
                <a:solidFill>
                  <a:schemeClr val="tx1"/>
                </a:solidFill>
                <a:latin typeface="Gill Sans MT" pitchFamily="34" charset="0"/>
                <a:cs typeface="Arial" charset="0"/>
              </a:defRPr>
            </a:lvl8pPr>
            <a:lvl9pPr marL="3689529" indent="-216324" eaLnBrk="0" fontAlgn="base" hangingPunct="0">
              <a:spcBef>
                <a:spcPct val="0"/>
              </a:spcBef>
              <a:spcAft>
                <a:spcPct val="0"/>
              </a:spcAft>
              <a:defRPr>
                <a:solidFill>
                  <a:schemeClr val="tx1"/>
                </a:solidFill>
                <a:latin typeface="Gill Sans MT" pitchFamily="34" charset="0"/>
                <a:cs typeface="Arial" charset="0"/>
              </a:defRPr>
            </a:lvl9pPr>
          </a:lstStyle>
          <a:p>
            <a:fld id="{23752A7C-FB1C-4756-ABE7-FB5B864306DE}" type="slidenum">
              <a:rPr lang="fr-FR" altLang="en-US" smtClean="0">
                <a:latin typeface="Calibri" pitchFamily="34" charset="0"/>
              </a:rPr>
              <a:pPr/>
              <a:t>34</a:t>
            </a:fld>
            <a:endParaRPr lang="fr-FR" altLang="en-US" smtClean="0">
              <a:latin typeface="Calibri"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Espace réservé de l'image des diapositives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18788" name="Espace réservé du numéro de diapositive 3"/>
          <p:cNvSpPr>
            <a:spLocks noGrp="1"/>
          </p:cNvSpPr>
          <p:nvPr>
            <p:ph type="sldNum" sz="quarter" idx="5"/>
          </p:nvPr>
        </p:nvSpPr>
        <p:spPr bwMode="auto">
          <a:xfrm>
            <a:off x="3884093" y="8684699"/>
            <a:ext cx="2972327" cy="45785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530" tIns="43265" rIns="86530" bIns="43265"/>
          <a:lstStyle>
            <a:lvl1pPr>
              <a:defRPr>
                <a:solidFill>
                  <a:schemeClr val="tx1"/>
                </a:solidFill>
                <a:latin typeface="Gill Sans MT" pitchFamily="34" charset="0"/>
                <a:cs typeface="Arial" charset="0"/>
              </a:defRPr>
            </a:lvl1pPr>
            <a:lvl2pPr marL="706058" indent="-271908">
              <a:defRPr>
                <a:solidFill>
                  <a:schemeClr val="tx1"/>
                </a:solidFill>
                <a:latin typeface="Gill Sans MT" pitchFamily="34" charset="0"/>
                <a:cs typeface="Arial" charset="0"/>
              </a:defRPr>
            </a:lvl2pPr>
            <a:lvl3pPr marL="1087630" indent="-216324">
              <a:defRPr>
                <a:solidFill>
                  <a:schemeClr val="tx1"/>
                </a:solidFill>
                <a:latin typeface="Gill Sans MT" pitchFamily="34" charset="0"/>
                <a:cs typeface="Arial" charset="0"/>
              </a:defRPr>
            </a:lvl3pPr>
            <a:lvl4pPr marL="1523283" indent="-216324">
              <a:defRPr>
                <a:solidFill>
                  <a:schemeClr val="tx1"/>
                </a:solidFill>
                <a:latin typeface="Gill Sans MT" pitchFamily="34" charset="0"/>
                <a:cs typeface="Arial" charset="0"/>
              </a:defRPr>
            </a:lvl4pPr>
            <a:lvl5pPr marL="1958936" indent="-216324">
              <a:defRPr>
                <a:solidFill>
                  <a:schemeClr val="tx1"/>
                </a:solidFill>
                <a:latin typeface="Gill Sans MT" pitchFamily="34" charset="0"/>
                <a:cs typeface="Arial" charset="0"/>
              </a:defRPr>
            </a:lvl5pPr>
            <a:lvl6pPr marL="2391584" indent="-216324" eaLnBrk="0" fontAlgn="base" hangingPunct="0">
              <a:spcBef>
                <a:spcPct val="0"/>
              </a:spcBef>
              <a:spcAft>
                <a:spcPct val="0"/>
              </a:spcAft>
              <a:defRPr>
                <a:solidFill>
                  <a:schemeClr val="tx1"/>
                </a:solidFill>
                <a:latin typeface="Gill Sans MT" pitchFamily="34" charset="0"/>
                <a:cs typeface="Arial" charset="0"/>
              </a:defRPr>
            </a:lvl6pPr>
            <a:lvl7pPr marL="2824232" indent="-216324" eaLnBrk="0" fontAlgn="base" hangingPunct="0">
              <a:spcBef>
                <a:spcPct val="0"/>
              </a:spcBef>
              <a:spcAft>
                <a:spcPct val="0"/>
              </a:spcAft>
              <a:defRPr>
                <a:solidFill>
                  <a:schemeClr val="tx1"/>
                </a:solidFill>
                <a:latin typeface="Gill Sans MT" pitchFamily="34" charset="0"/>
                <a:cs typeface="Arial" charset="0"/>
              </a:defRPr>
            </a:lvl7pPr>
            <a:lvl8pPr marL="3256881" indent="-216324" eaLnBrk="0" fontAlgn="base" hangingPunct="0">
              <a:spcBef>
                <a:spcPct val="0"/>
              </a:spcBef>
              <a:spcAft>
                <a:spcPct val="0"/>
              </a:spcAft>
              <a:defRPr>
                <a:solidFill>
                  <a:schemeClr val="tx1"/>
                </a:solidFill>
                <a:latin typeface="Gill Sans MT" pitchFamily="34" charset="0"/>
                <a:cs typeface="Arial" charset="0"/>
              </a:defRPr>
            </a:lvl8pPr>
            <a:lvl9pPr marL="3689529" indent="-216324" eaLnBrk="0" fontAlgn="base" hangingPunct="0">
              <a:spcBef>
                <a:spcPct val="0"/>
              </a:spcBef>
              <a:spcAft>
                <a:spcPct val="0"/>
              </a:spcAft>
              <a:defRPr>
                <a:solidFill>
                  <a:schemeClr val="tx1"/>
                </a:solidFill>
                <a:latin typeface="Gill Sans MT" pitchFamily="34" charset="0"/>
                <a:cs typeface="Arial" charset="0"/>
              </a:defRPr>
            </a:lvl9pPr>
          </a:lstStyle>
          <a:p>
            <a:fld id="{7119CB4B-A858-4654-91DC-58F392528FB5}" type="slidenum">
              <a:rPr lang="fr-FR" altLang="en-US" smtClean="0">
                <a:latin typeface="Calibri" pitchFamily="34" charset="0"/>
              </a:rPr>
              <a:pPr/>
              <a:t>36</a:t>
            </a:fld>
            <a:endParaRPr lang="fr-FR" altLang="en-US" smtClean="0">
              <a:latin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e0074a6779_0_4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e0074a6779_0_4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780775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ea6ed316cd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ea6ed316cd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86987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e00a417bae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e00a417bae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5212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e00a417ba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e00a417ba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5988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e0074a6779_0_5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e0074a6779_0_5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78660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r>
              <a:rPr lang="fr-FR" kern="1200" dirty="0">
                <a:solidFill>
                  <a:schemeClr val="tx1"/>
                </a:solidFill>
                <a:latin typeface="+mn-lt"/>
                <a:ea typeface="+mn-ea"/>
                <a:cs typeface="+mn-cs"/>
              </a:rPr>
              <a:t>Le Synode des Évêques doit aussi devenir toujours plus un instrument privilégié d’écoute du Peuple de Dieu: «Nous demandons, tout d’abord, à l’Esprit Saint, le don de l’</a:t>
            </a:r>
            <a:r>
              <a:rPr lang="fr-FR" i="1" kern="1200" dirty="0">
                <a:solidFill>
                  <a:schemeClr val="tx1"/>
                </a:solidFill>
                <a:latin typeface="+mn-lt"/>
                <a:ea typeface="+mn-ea"/>
                <a:cs typeface="+mn-cs"/>
              </a:rPr>
              <a:t>écoute</a:t>
            </a:r>
            <a:r>
              <a:rPr lang="fr-FR" kern="1200" dirty="0">
                <a:solidFill>
                  <a:schemeClr val="tx1"/>
                </a:solidFill>
                <a:latin typeface="+mn-lt"/>
                <a:ea typeface="+mn-ea"/>
                <a:cs typeface="+mn-cs"/>
              </a:rPr>
              <a:t> pour les Pères synodaux: écoute de Dieu, jusqu’à entendre avec Lui le cri du Peuple ; écoute du Peuple, jusqu’à y respirer la volonté à laquelle Dieu nous appelle»</a:t>
            </a:r>
            <a:r>
              <a:rPr lang="fr-FR" kern="1200" dirty="0">
                <a:solidFill>
                  <a:schemeClr val="tx1"/>
                </a:solidFill>
                <a:latin typeface="+mn-lt"/>
                <a:ea typeface="+mn-ea"/>
                <a:cs typeface="+mn-cs"/>
                <a:hlinkClick r:id="rId3"/>
              </a:rPr>
              <a:t>[23]</a:t>
            </a:r>
            <a:r>
              <a:rPr lang="fr-FR" kern="1200" dirty="0">
                <a:solidFill>
                  <a:schemeClr val="tx1"/>
                </a:solidFill>
                <a:latin typeface="+mn-lt"/>
                <a:ea typeface="+mn-ea"/>
                <a:cs typeface="+mn-cs"/>
              </a:rPr>
              <a:t>.</a:t>
            </a:r>
          </a:p>
          <a:p>
            <a:r>
              <a:rPr lang="fr-FR" kern="1200" dirty="0">
                <a:solidFill>
                  <a:schemeClr val="tx1"/>
                </a:solidFill>
                <a:latin typeface="+mn-lt"/>
                <a:ea typeface="+mn-ea"/>
                <a:cs typeface="+mn-cs"/>
              </a:rPr>
              <a:t>Bien qu’il soit, dans sa composition, conçu comme un organisme essentiellement épiscopal, le Synode n’évolue pas pour autant séparé du reste des fidèles. Il est, en revanche, un instrument adéquat pour faire entendre le Peuple de Dieu tout entier précisément à travers les Évêques, constitués par Dieu en «d’authentiques gardiens, interprètes et témoins de la foi de toute l’Église» [24], affichant d’Assemblée en Assemblée une expression éloquente de la </a:t>
            </a:r>
            <a:r>
              <a:rPr lang="fr-FR" kern="1200" dirty="0" err="1">
                <a:solidFill>
                  <a:schemeClr val="tx1"/>
                </a:solidFill>
                <a:latin typeface="+mn-lt"/>
                <a:ea typeface="+mn-ea"/>
                <a:cs typeface="+mn-cs"/>
              </a:rPr>
              <a:t>synodalité</a:t>
            </a:r>
            <a:r>
              <a:rPr lang="fr-FR" kern="1200" dirty="0">
                <a:solidFill>
                  <a:schemeClr val="tx1"/>
                </a:solidFill>
                <a:latin typeface="+mn-lt"/>
                <a:ea typeface="+mn-ea"/>
                <a:cs typeface="+mn-cs"/>
              </a:rPr>
              <a:t> comme «dimension constitutive de l’Église»</a:t>
            </a:r>
            <a:r>
              <a:rPr lang="fr-FR" kern="1200" dirty="0">
                <a:solidFill>
                  <a:schemeClr val="tx1"/>
                </a:solidFill>
                <a:latin typeface="+mn-lt"/>
                <a:ea typeface="+mn-ea"/>
                <a:cs typeface="+mn-cs"/>
                <a:hlinkClick r:id="rId4"/>
              </a:rPr>
              <a:t>[25]</a:t>
            </a:r>
            <a:r>
              <a:rPr lang="fr-FR" kern="1200" dirty="0">
                <a:solidFill>
                  <a:schemeClr val="tx1"/>
                </a:solidFill>
                <a:latin typeface="+mn-lt"/>
                <a:ea typeface="+mn-ea"/>
                <a:cs typeface="+mn-cs"/>
              </a:rPr>
              <a:t>.</a:t>
            </a:r>
          </a:p>
          <a:p>
            <a:r>
              <a:rPr lang="fr-FR" kern="1200" dirty="0">
                <a:solidFill>
                  <a:schemeClr val="tx1"/>
                </a:solidFill>
                <a:latin typeface="+mn-lt"/>
                <a:ea typeface="+mn-ea"/>
                <a:cs typeface="+mn-cs"/>
              </a:rPr>
              <a:t>Par conséquent, comme Jean-Paul II l’a affirmé, « toute Assemblée générale du Synode des Évêques est une forte expérience ecclésiale, bien qu'elle reste toujours perfectible dans les modalités de ses procédures. Les Évêques réunis en Synode représentent avant tout leur Église, mais ils ont également présents à l'esprit les apports des Conférences épiscopales par lesquelles ils sont désignés, se faisant porteurs de leurs opinions sur les sujets à traiter. Ils expriment ainsi les souhaits de tout le Corps hiérarchique de l'Église et, en quelque sorte, ceux du peuple chrétien dont ils sont les pasteurs »</a:t>
            </a:r>
            <a:r>
              <a:rPr lang="fr-FR" kern="1200" dirty="0">
                <a:solidFill>
                  <a:schemeClr val="tx1"/>
                </a:solidFill>
                <a:latin typeface="+mn-lt"/>
                <a:ea typeface="+mn-ea"/>
                <a:cs typeface="+mn-cs"/>
                <a:hlinkClick r:id="rId5"/>
              </a:rPr>
              <a:t>[26]</a:t>
            </a:r>
            <a:r>
              <a:rPr lang="fr-FR" kern="1200" dirty="0">
                <a:solidFill>
                  <a:schemeClr val="tx1"/>
                </a:solidFill>
                <a:latin typeface="+mn-lt"/>
                <a:ea typeface="+mn-ea"/>
                <a:cs typeface="+mn-cs"/>
              </a:rPr>
              <a:t>.</a:t>
            </a:r>
          </a:p>
          <a:p>
            <a:r>
              <a:rPr lang="fr-FR" kern="1200" dirty="0">
                <a:solidFill>
                  <a:schemeClr val="tx1"/>
                </a:solidFill>
                <a:latin typeface="+mn-lt"/>
                <a:ea typeface="+mn-ea"/>
                <a:cs typeface="+mn-cs"/>
              </a:rPr>
              <a:t>7. L’histoire de l’Église témoigne largement de l’importance du processus consultatif, afin de connaître l’opinion des Pasteurs et des fidèles en ce qui concerne le bien de l’Église. Cela revêt une telle ampleur que, même lors de la préparation des Assemblées synodales, la consultation de toutes les Églises particulières reçoit une attention spéciale. A ce premier stade, les Évêques, suivant les indications du Secrétariat Général du Synode, soumettent les questions à traiter lors de l’Assemblée synodale, aux Prêtres, aux Diacres et aux fidèles laïcs de leurs Églises, tant séparément que collectivement, sans négliger l’apport précieux qui peut venir des hommes et des femmes Consacrés. De plus, la contribution des organismes de participation des Églises particulières peut se révéler être fondamentale, en particulier le Conseil presbytéral et le Conseil pastoral, à partir desquels véritablement «une Église synodale peut commencer à prendre forme»</a:t>
            </a:r>
            <a:r>
              <a:rPr lang="fr-FR" kern="1200" dirty="0">
                <a:solidFill>
                  <a:schemeClr val="tx1"/>
                </a:solidFill>
                <a:latin typeface="+mn-lt"/>
                <a:ea typeface="+mn-ea"/>
                <a:cs typeface="+mn-cs"/>
                <a:hlinkClick r:id="rId6"/>
              </a:rPr>
              <a:t>[27]</a:t>
            </a:r>
            <a:r>
              <a:rPr lang="fr-FR" kern="1200" dirty="0">
                <a:solidFill>
                  <a:schemeClr val="tx1"/>
                </a:solidFill>
                <a:latin typeface="+mn-lt"/>
                <a:ea typeface="+mn-ea"/>
                <a:cs typeface="+mn-cs"/>
              </a:rPr>
              <a:t>.</a:t>
            </a:r>
          </a:p>
          <a:p>
            <a:r>
              <a:rPr lang="fr-FR" kern="1200" dirty="0">
                <a:solidFill>
                  <a:schemeClr val="tx1"/>
                </a:solidFill>
                <a:latin typeface="+mn-lt"/>
                <a:ea typeface="+mn-ea"/>
                <a:cs typeface="+mn-cs"/>
              </a:rPr>
              <a:t>A la consultation des fidèles s’ensuit, durant la célébration de toute Assemblée synodale, le discernement de la part des Pasteurs désignés à cet effet, unis dans la recherche d’un consensus qui résulte non pas d’une logique humaine, mais de la commune obéissance à l’Esprit Saint. Attentifs au </a:t>
            </a:r>
            <a:r>
              <a:rPr lang="fr-FR" i="1" kern="1200" dirty="0" err="1">
                <a:solidFill>
                  <a:schemeClr val="tx1"/>
                </a:solidFill>
                <a:latin typeface="+mn-lt"/>
                <a:ea typeface="+mn-ea"/>
                <a:cs typeface="+mn-cs"/>
              </a:rPr>
              <a:t>sensus</a:t>
            </a:r>
            <a:r>
              <a:rPr lang="fr-FR" i="1" kern="1200" dirty="0">
                <a:solidFill>
                  <a:schemeClr val="tx1"/>
                </a:solidFill>
                <a:latin typeface="+mn-lt"/>
                <a:ea typeface="+mn-ea"/>
                <a:cs typeface="+mn-cs"/>
              </a:rPr>
              <a:t> </a:t>
            </a:r>
            <a:r>
              <a:rPr lang="fr-FR" i="1" kern="1200" dirty="0" err="1">
                <a:solidFill>
                  <a:schemeClr val="tx1"/>
                </a:solidFill>
                <a:latin typeface="+mn-lt"/>
                <a:ea typeface="+mn-ea"/>
                <a:cs typeface="+mn-cs"/>
              </a:rPr>
              <a:t>fidei</a:t>
            </a:r>
            <a:r>
              <a:rPr lang="fr-FR" i="1" kern="1200" dirty="0">
                <a:solidFill>
                  <a:schemeClr val="tx1"/>
                </a:solidFill>
                <a:latin typeface="+mn-lt"/>
                <a:ea typeface="+mn-ea"/>
                <a:cs typeface="+mn-cs"/>
              </a:rPr>
              <a:t> </a:t>
            </a:r>
            <a:r>
              <a:rPr lang="fr-FR" kern="1200" dirty="0">
                <a:solidFill>
                  <a:schemeClr val="tx1"/>
                </a:solidFill>
                <a:latin typeface="+mn-lt"/>
                <a:ea typeface="+mn-ea"/>
                <a:cs typeface="+mn-cs"/>
              </a:rPr>
              <a:t>du Peuple de Dieu, – «qui doivent savoir discerner avec attention parmi les courants souvent changeants de l’opinion publique» </a:t>
            </a:r>
            <a:r>
              <a:rPr lang="fr-FR" kern="1200" dirty="0">
                <a:solidFill>
                  <a:schemeClr val="tx1"/>
                </a:solidFill>
                <a:latin typeface="+mn-lt"/>
                <a:ea typeface="+mn-ea"/>
                <a:cs typeface="+mn-cs"/>
                <a:hlinkClick r:id="rId7"/>
              </a:rPr>
              <a:t>[28]</a:t>
            </a:r>
            <a:r>
              <a:rPr lang="fr-FR" kern="1200" dirty="0">
                <a:solidFill>
                  <a:schemeClr val="tx1"/>
                </a:solidFill>
                <a:latin typeface="+mn-lt"/>
                <a:ea typeface="+mn-ea"/>
                <a:cs typeface="+mn-cs"/>
              </a:rPr>
              <a:t> –,</a:t>
            </a:r>
            <a:r>
              <a:rPr lang="fr-FR" i="1" kern="1200" dirty="0">
                <a:solidFill>
                  <a:schemeClr val="tx1"/>
                </a:solidFill>
                <a:latin typeface="+mn-lt"/>
                <a:ea typeface="+mn-ea"/>
                <a:cs typeface="+mn-cs"/>
              </a:rPr>
              <a:t> </a:t>
            </a:r>
            <a:r>
              <a:rPr lang="fr-FR" kern="1200" dirty="0">
                <a:solidFill>
                  <a:schemeClr val="tx1"/>
                </a:solidFill>
                <a:latin typeface="+mn-lt"/>
                <a:ea typeface="+mn-ea"/>
                <a:cs typeface="+mn-cs"/>
              </a:rPr>
              <a:t>les Membres de l’Assemblée offrent au Pontife Romain leur avis, afin que celui-ci puisse lui être utile dans son ministère de Pasteur universel de l’Église. Dans cette perspective, le fait que «le Synode n’ait normalement qu’une fonction consultative n’en diminue pas moins son importance. De fait, dans l’Église, le but de tout organe collégial, qu’il soit consultatif ou délibératif, est toujours la recherche de la vérité ou du bien de l’Église. Ainsi, quand il s’agit de vérifier la même foi, le </a:t>
            </a:r>
            <a:r>
              <a:rPr lang="fr-FR" i="1" kern="1200" dirty="0">
                <a:solidFill>
                  <a:schemeClr val="tx1"/>
                </a:solidFill>
                <a:latin typeface="+mn-lt"/>
                <a:ea typeface="+mn-ea"/>
                <a:cs typeface="+mn-cs"/>
              </a:rPr>
              <a:t>consensus </a:t>
            </a:r>
            <a:r>
              <a:rPr lang="fr-FR" i="1" kern="1200" dirty="0" err="1">
                <a:solidFill>
                  <a:schemeClr val="tx1"/>
                </a:solidFill>
                <a:latin typeface="+mn-lt"/>
                <a:ea typeface="+mn-ea"/>
                <a:cs typeface="+mn-cs"/>
              </a:rPr>
              <a:t>Ecclesiae</a:t>
            </a:r>
            <a:r>
              <a:rPr lang="fr-FR" kern="1200" dirty="0">
                <a:solidFill>
                  <a:schemeClr val="tx1"/>
                </a:solidFill>
                <a:latin typeface="+mn-lt"/>
                <a:ea typeface="+mn-ea"/>
                <a:cs typeface="+mn-cs"/>
              </a:rPr>
              <a:t> n’est pas donné par le nombre des voix, mais il est le fruit de l’action de l’Esprit, âme de l’unique Église du Christ» </a:t>
            </a:r>
            <a:r>
              <a:rPr lang="fr-FR" kern="1200" dirty="0">
                <a:solidFill>
                  <a:schemeClr val="tx1"/>
                </a:solidFill>
                <a:latin typeface="+mn-lt"/>
                <a:ea typeface="+mn-ea"/>
                <a:cs typeface="+mn-cs"/>
                <a:hlinkClick r:id="rId8"/>
              </a:rPr>
              <a:t>[29]</a:t>
            </a:r>
            <a:r>
              <a:rPr lang="fr-FR" kern="1200" dirty="0">
                <a:solidFill>
                  <a:schemeClr val="tx1"/>
                </a:solidFill>
                <a:latin typeface="+mn-lt"/>
                <a:ea typeface="+mn-ea"/>
                <a:cs typeface="+mn-cs"/>
              </a:rPr>
              <a:t>. Dès lors, le vote des Pères synodaux, «s’il résulte moralement unanime, assume un poids qualitatif ecclésial qui dépasse l’aspect simplement formel d’un vote consultatif» </a:t>
            </a:r>
            <a:r>
              <a:rPr lang="fr-FR" kern="1200" dirty="0">
                <a:solidFill>
                  <a:schemeClr val="tx1"/>
                </a:solidFill>
                <a:latin typeface="+mn-lt"/>
                <a:ea typeface="+mn-ea"/>
                <a:cs typeface="+mn-cs"/>
                <a:hlinkClick r:id="rId9"/>
              </a:rPr>
              <a:t>[30]</a:t>
            </a:r>
            <a:r>
              <a:rPr lang="fr-FR" kern="1200" dirty="0">
                <a:solidFill>
                  <a:schemeClr val="tx1"/>
                </a:solidFill>
                <a:latin typeface="+mn-lt"/>
                <a:ea typeface="+mn-ea"/>
                <a:cs typeface="+mn-cs"/>
              </a:rPr>
              <a:t>.</a:t>
            </a:r>
          </a:p>
          <a:p>
            <a:r>
              <a:rPr lang="fr-FR" kern="1200" dirty="0">
                <a:solidFill>
                  <a:schemeClr val="tx1"/>
                </a:solidFill>
                <a:latin typeface="+mn-lt"/>
                <a:ea typeface="+mn-ea"/>
                <a:cs typeface="+mn-cs"/>
              </a:rPr>
              <a:t>Enfin, à la célébration de l’Assemblée du Synode, doit suivre la phase de sa réalisation, avec le but de mettre en œuvre, dans toutes les Églises particulières, la réception des conclusions synodales, accueillies par le Pontife Romain, selon la modalité qu’il aura retenu la plus adéquate. Il est nécessaire, à ce propos, de bien garder à l’esprit que «les cultures sont très différentes entre elles et que tout principe général […] a besoin d’être </a:t>
            </a:r>
            <a:r>
              <a:rPr lang="fr-FR" kern="1200" dirty="0" err="1">
                <a:solidFill>
                  <a:schemeClr val="tx1"/>
                </a:solidFill>
                <a:latin typeface="+mn-lt"/>
                <a:ea typeface="+mn-ea"/>
                <a:cs typeface="+mn-cs"/>
              </a:rPr>
              <a:t>inculturé</a:t>
            </a:r>
            <a:r>
              <a:rPr lang="fr-FR" kern="1200" dirty="0">
                <a:solidFill>
                  <a:schemeClr val="tx1"/>
                </a:solidFill>
                <a:latin typeface="+mn-lt"/>
                <a:ea typeface="+mn-ea"/>
                <a:cs typeface="+mn-cs"/>
              </a:rPr>
              <a:t> pour être observé et appliqué </a:t>
            </a:r>
            <a:r>
              <a:rPr lang="fr-FR" kern="1200" dirty="0">
                <a:solidFill>
                  <a:schemeClr val="tx1"/>
                </a:solidFill>
                <a:latin typeface="+mn-lt"/>
                <a:ea typeface="+mn-ea"/>
                <a:cs typeface="+mn-cs"/>
                <a:hlinkClick r:id="rId10"/>
              </a:rPr>
              <a:t>[31]</a:t>
            </a:r>
            <a:r>
              <a:rPr lang="fr-FR" kern="1200" dirty="0">
                <a:solidFill>
                  <a:schemeClr val="tx1"/>
                </a:solidFill>
                <a:latin typeface="+mn-lt"/>
                <a:ea typeface="+mn-ea"/>
                <a:cs typeface="+mn-cs"/>
              </a:rPr>
              <a:t>.</a:t>
            </a:r>
          </a:p>
          <a:p>
            <a:r>
              <a:rPr lang="fr-FR" kern="1200" dirty="0">
                <a:solidFill>
                  <a:schemeClr val="tx1"/>
                </a:solidFill>
                <a:latin typeface="+mn-lt"/>
                <a:ea typeface="+mn-ea"/>
                <a:cs typeface="+mn-cs"/>
              </a:rPr>
              <a:t>On remarque, ainsi, que le processus synodal a non seulement un point de départ, mais également un point d’arrivée dans le Peuple de Dieu, sur lequel doivent, à travers le rassemblement de l’Assemblée des Pasteurs, se répandre les dons de grâce accordés par l’Esprit Saint.</a:t>
            </a:r>
          </a:p>
          <a:p>
            <a:endParaRPr lang="en-US" dirty="0"/>
          </a:p>
        </p:txBody>
      </p:sp>
      <p:sp>
        <p:nvSpPr>
          <p:cNvPr id="4" name="Espace réservé du numéro de diapositive 3"/>
          <p:cNvSpPr>
            <a:spLocks noGrp="1"/>
          </p:cNvSpPr>
          <p:nvPr>
            <p:ph type="sldNum" sz="quarter" idx="10"/>
          </p:nvPr>
        </p:nvSpPr>
        <p:spPr>
          <a:xfrm>
            <a:off x="3884093" y="8684699"/>
            <a:ext cx="2972327" cy="457852"/>
          </a:xfrm>
          <a:prstGeom prst="rect">
            <a:avLst/>
          </a:prstGeom>
        </p:spPr>
        <p:txBody>
          <a:bodyPr lIns="86530" tIns="43265" rIns="86530" bIns="43265"/>
          <a:lstStyle/>
          <a:p>
            <a:pPr>
              <a:defRPr/>
            </a:pPr>
            <a:fld id="{E3338E92-252F-4EE8-8275-A5AF66CBD7F6}" type="slidenum">
              <a:rPr lang="fr-FR" altLang="en-US" smtClean="0"/>
              <a:pPr>
                <a:defRPr/>
              </a:pPr>
              <a:t>12</a:t>
            </a:fld>
            <a:endParaRPr lang="fr-FR" altLang="en-US"/>
          </a:p>
        </p:txBody>
      </p:sp>
    </p:spTree>
    <p:extLst>
      <p:ext uri="{BB962C8B-B14F-4D97-AF65-F5344CB8AC3E}">
        <p14:creationId xmlns:p14="http://schemas.microsoft.com/office/powerpoint/2010/main" val="885923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e00a417bae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e00a417bae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33634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e0074a6779_0_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e0074a6779_0_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86362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e0bd60ad0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e0bd60ad0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899399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twitter.com/Synod_va" TargetMode="External"/><Relationship Id="rId7" Type="http://schemas.openxmlformats.org/officeDocument/2006/relationships/hyperlink" Target="https://www.facebook.com/synod.va" TargetMode="External"/><Relationship Id="rId2" Type="http://schemas.openxmlformats.org/officeDocument/2006/relationships/hyperlink" Target="http://www.synod.va" TargetMode="External"/><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hyperlink" Target="https://www.instagram.com/synod.va/" TargetMode="External"/><Relationship Id="rId4" Type="http://schemas.openxmlformats.org/officeDocument/2006/relationships/image" Target="../media/image3.png"/><Relationship Id="rId9" Type="http://schemas.openxmlformats.org/officeDocument/2006/relationships/image" Target="../media/image6.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type="title">
  <p:cSld name="TITLE">
    <p:bg>
      <p:bgPr>
        <a:solidFill>
          <a:srgbClr val="E52330"/>
        </a:solidFill>
        <a:effectLst/>
      </p:bgPr>
    </p:bg>
    <p:spTree>
      <p:nvGrpSpPr>
        <p:cNvPr id="1" name="Shape 12"/>
        <p:cNvGrpSpPr/>
        <p:nvPr/>
      </p:nvGrpSpPr>
      <p:grpSpPr>
        <a:xfrm>
          <a:off x="0" y="0"/>
          <a:ext cx="0" cy="0"/>
          <a:chOff x="0" y="0"/>
          <a:chExt cx="0" cy="0"/>
        </a:xfrm>
      </p:grpSpPr>
      <p:sp>
        <p:nvSpPr>
          <p:cNvPr id="13" name="Google Shape;13;p2"/>
          <p:cNvSpPr/>
          <p:nvPr/>
        </p:nvSpPr>
        <p:spPr>
          <a:xfrm>
            <a:off x="-79325" y="-52900"/>
            <a:ext cx="9308400" cy="52626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txBox="1">
            <a:spLocks noGrp="1"/>
          </p:cNvSpPr>
          <p:nvPr>
            <p:ph type="title"/>
          </p:nvPr>
        </p:nvSpPr>
        <p:spPr>
          <a:xfrm>
            <a:off x="405000" y="1790100"/>
            <a:ext cx="8226300" cy="973500"/>
          </a:xfrm>
          <a:prstGeom prst="rect">
            <a:avLst/>
          </a:prstGeom>
        </p:spPr>
        <p:txBody>
          <a:bodyPr spcFirstLastPara="1" wrap="square" lIns="91425" tIns="91425" rIns="91425" bIns="91425" anchor="t" anchorCtr="0">
            <a:normAutofit/>
          </a:bodyPr>
          <a:lstStyle>
            <a:lvl1pPr lvl="0" algn="ctr">
              <a:spcBef>
                <a:spcPts val="0"/>
              </a:spcBef>
              <a:spcAft>
                <a:spcPts val="0"/>
              </a:spcAft>
              <a:buClr>
                <a:srgbClr val="DE8F32"/>
              </a:buClr>
              <a:buSzPts val="4400"/>
              <a:buFont typeface="Helvetica Neue"/>
              <a:buNone/>
              <a:defRPr sz="4400">
                <a:solidFill>
                  <a:srgbClr val="DE8F32"/>
                </a:solidFill>
                <a:latin typeface="Helvetica Neue"/>
                <a:ea typeface="Helvetica Neue"/>
                <a:cs typeface="Helvetica Neue"/>
                <a:sym typeface="Helvetica Neue"/>
              </a:defRPr>
            </a:lvl1pPr>
            <a:lvl2pPr lvl="1" algn="ctr">
              <a:spcBef>
                <a:spcPts val="0"/>
              </a:spcBef>
              <a:spcAft>
                <a:spcPts val="0"/>
              </a:spcAft>
              <a:buClr>
                <a:srgbClr val="DE8F32"/>
              </a:buClr>
              <a:buSzPts val="4400"/>
              <a:buNone/>
              <a:defRPr sz="4400">
                <a:solidFill>
                  <a:srgbClr val="DE8F32"/>
                </a:solidFill>
              </a:defRPr>
            </a:lvl2pPr>
            <a:lvl3pPr lvl="2" algn="ctr">
              <a:spcBef>
                <a:spcPts val="0"/>
              </a:spcBef>
              <a:spcAft>
                <a:spcPts val="0"/>
              </a:spcAft>
              <a:buClr>
                <a:srgbClr val="DE8F32"/>
              </a:buClr>
              <a:buSzPts val="4400"/>
              <a:buNone/>
              <a:defRPr sz="4400">
                <a:solidFill>
                  <a:srgbClr val="DE8F32"/>
                </a:solidFill>
              </a:defRPr>
            </a:lvl3pPr>
            <a:lvl4pPr lvl="3" algn="ctr">
              <a:spcBef>
                <a:spcPts val="0"/>
              </a:spcBef>
              <a:spcAft>
                <a:spcPts val="0"/>
              </a:spcAft>
              <a:buClr>
                <a:srgbClr val="DE8F32"/>
              </a:buClr>
              <a:buSzPts val="4400"/>
              <a:buNone/>
              <a:defRPr sz="4400">
                <a:solidFill>
                  <a:srgbClr val="DE8F32"/>
                </a:solidFill>
              </a:defRPr>
            </a:lvl4pPr>
            <a:lvl5pPr lvl="4" algn="ctr">
              <a:spcBef>
                <a:spcPts val="0"/>
              </a:spcBef>
              <a:spcAft>
                <a:spcPts val="0"/>
              </a:spcAft>
              <a:buClr>
                <a:srgbClr val="DE8F32"/>
              </a:buClr>
              <a:buSzPts val="4400"/>
              <a:buNone/>
              <a:defRPr sz="4400">
                <a:solidFill>
                  <a:srgbClr val="DE8F32"/>
                </a:solidFill>
              </a:defRPr>
            </a:lvl5pPr>
            <a:lvl6pPr lvl="5" algn="ctr">
              <a:spcBef>
                <a:spcPts val="0"/>
              </a:spcBef>
              <a:spcAft>
                <a:spcPts val="0"/>
              </a:spcAft>
              <a:buClr>
                <a:srgbClr val="DE8F32"/>
              </a:buClr>
              <a:buSzPts val="4400"/>
              <a:buNone/>
              <a:defRPr sz="4400">
                <a:solidFill>
                  <a:srgbClr val="DE8F32"/>
                </a:solidFill>
              </a:defRPr>
            </a:lvl6pPr>
            <a:lvl7pPr lvl="6" algn="ctr">
              <a:spcBef>
                <a:spcPts val="0"/>
              </a:spcBef>
              <a:spcAft>
                <a:spcPts val="0"/>
              </a:spcAft>
              <a:buClr>
                <a:srgbClr val="DE8F32"/>
              </a:buClr>
              <a:buSzPts val="4400"/>
              <a:buNone/>
              <a:defRPr sz="4400">
                <a:solidFill>
                  <a:srgbClr val="DE8F32"/>
                </a:solidFill>
              </a:defRPr>
            </a:lvl7pPr>
            <a:lvl8pPr lvl="7" algn="ctr">
              <a:spcBef>
                <a:spcPts val="0"/>
              </a:spcBef>
              <a:spcAft>
                <a:spcPts val="0"/>
              </a:spcAft>
              <a:buClr>
                <a:srgbClr val="DE8F32"/>
              </a:buClr>
              <a:buSzPts val="4400"/>
              <a:buNone/>
              <a:defRPr sz="4400">
                <a:solidFill>
                  <a:srgbClr val="DE8F32"/>
                </a:solidFill>
              </a:defRPr>
            </a:lvl8pPr>
            <a:lvl9pPr lvl="8" algn="ctr">
              <a:spcBef>
                <a:spcPts val="0"/>
              </a:spcBef>
              <a:spcAft>
                <a:spcPts val="0"/>
              </a:spcAft>
              <a:buClr>
                <a:srgbClr val="DE8F32"/>
              </a:buClr>
              <a:buSzPts val="4400"/>
              <a:buNone/>
              <a:defRPr sz="4400">
                <a:solidFill>
                  <a:srgbClr val="DE8F32"/>
                </a:solidFill>
              </a:defRPr>
            </a:lvl9pPr>
          </a:lstStyle>
          <a:p>
            <a:endParaRPr/>
          </a:p>
        </p:txBody>
      </p:sp>
      <p:sp>
        <p:nvSpPr>
          <p:cNvPr id="15" name="Google Shape;15;p2"/>
          <p:cNvSpPr txBox="1">
            <a:spLocks noGrp="1"/>
          </p:cNvSpPr>
          <p:nvPr>
            <p:ph type="subTitle" idx="1"/>
          </p:nvPr>
        </p:nvSpPr>
        <p:spPr>
          <a:xfrm>
            <a:off x="2237250" y="2855580"/>
            <a:ext cx="4561800" cy="495600"/>
          </a:xfrm>
          <a:prstGeom prst="rect">
            <a:avLst/>
          </a:prstGeom>
        </p:spPr>
        <p:txBody>
          <a:bodyPr spcFirstLastPara="1" wrap="square" lIns="91425" tIns="91425" rIns="91425" bIns="91425" anchor="t" anchorCtr="0">
            <a:normAutofit/>
          </a:bodyPr>
          <a:lstStyle>
            <a:lvl1pPr lvl="0" algn="ctr">
              <a:spcBef>
                <a:spcPts val="0"/>
              </a:spcBef>
              <a:spcAft>
                <a:spcPts val="0"/>
              </a:spcAft>
              <a:buClr>
                <a:srgbClr val="DE8F32"/>
              </a:buClr>
              <a:buSzPts val="2200"/>
              <a:buFont typeface="Helvetica Neue Light"/>
              <a:buNone/>
              <a:defRPr sz="2200">
                <a:solidFill>
                  <a:srgbClr val="DE8F32"/>
                </a:solidFill>
                <a:latin typeface="Helvetica Neue Light"/>
                <a:ea typeface="Helvetica Neue Light"/>
                <a:cs typeface="Helvetica Neue Light"/>
                <a:sym typeface="Helvetica Neue Light"/>
              </a:defRPr>
            </a:lvl1pPr>
            <a:lvl2pPr lvl="1">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2pPr>
            <a:lvl3pPr lvl="2">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3pPr>
            <a:lvl4pPr lvl="3">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4pPr>
            <a:lvl5pPr lvl="4">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5pPr>
            <a:lvl6pPr lvl="5">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6pPr>
            <a:lvl7pPr lvl="6">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7pPr>
            <a:lvl8pPr lvl="7">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8pPr>
            <a:lvl9pPr lvl="8">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9pPr>
          </a:lstStyle>
          <a:p>
            <a:endParaRPr/>
          </a:p>
        </p:txBody>
      </p:sp>
      <p:sp>
        <p:nvSpPr>
          <p:cNvPr id="16" name="Google Shape;16;p2"/>
          <p:cNvSpPr txBox="1">
            <a:spLocks noGrp="1"/>
          </p:cNvSpPr>
          <p:nvPr>
            <p:ph type="subTitle" idx="2"/>
          </p:nvPr>
        </p:nvSpPr>
        <p:spPr>
          <a:xfrm>
            <a:off x="3209100" y="3791000"/>
            <a:ext cx="2618100" cy="334500"/>
          </a:xfrm>
          <a:prstGeom prst="rect">
            <a:avLst/>
          </a:prstGeom>
        </p:spPr>
        <p:txBody>
          <a:bodyPr spcFirstLastPara="1" wrap="square" lIns="91425" tIns="91425" rIns="91425" bIns="91425" anchor="t" anchorCtr="0">
            <a:normAutofit/>
          </a:bodyPr>
          <a:lstStyle>
            <a:lvl1pPr lvl="0" algn="ctr">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1pPr>
            <a:lvl2pPr lvl="1">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2pPr>
            <a:lvl3pPr lvl="2">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3pPr>
            <a:lvl4pPr lvl="3">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4pPr>
            <a:lvl5pPr lvl="4">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5pPr>
            <a:lvl6pPr lvl="5">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6pPr>
            <a:lvl7pPr lvl="6">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7pPr>
            <a:lvl8pPr lvl="7">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8pPr>
            <a:lvl9pPr lvl="8">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_1">
    <p:spTree>
      <p:nvGrpSpPr>
        <p:cNvPr id="1" name="Shape 97"/>
        <p:cNvGrpSpPr/>
        <p:nvPr/>
      </p:nvGrpSpPr>
      <p:grpSpPr>
        <a:xfrm>
          <a:off x="0" y="0"/>
          <a:ext cx="0" cy="0"/>
          <a:chOff x="0" y="0"/>
          <a:chExt cx="0" cy="0"/>
        </a:xfrm>
      </p:grpSpPr>
      <p:pic>
        <p:nvPicPr>
          <p:cNvPr id="98" name="Google Shape;98;p15"/>
          <p:cNvPicPr preferRelativeResize="0"/>
          <p:nvPr/>
        </p:nvPicPr>
        <p:blipFill rotWithShape="1">
          <a:blip r:embed="rId2">
            <a:alphaModFix/>
          </a:blip>
          <a:srcRect l="19" r="19"/>
          <a:stretch/>
        </p:blipFill>
        <p:spPr>
          <a:xfrm>
            <a:off x="1850" y="0"/>
            <a:ext cx="9140301" cy="5143501"/>
          </a:xfrm>
          <a:prstGeom prst="rect">
            <a:avLst/>
          </a:prstGeom>
          <a:noFill/>
          <a:ln>
            <a:noFill/>
          </a:ln>
        </p:spPr>
      </p:pic>
      <p:sp>
        <p:nvSpPr>
          <p:cNvPr id="99" name="Google Shape;99;p15"/>
          <p:cNvSpPr txBox="1">
            <a:spLocks noGrp="1"/>
          </p:cNvSpPr>
          <p:nvPr>
            <p:ph type="sldNum" idx="12"/>
          </p:nvPr>
        </p:nvSpPr>
        <p:spPr>
          <a:xfrm>
            <a:off x="8530331" y="4287711"/>
            <a:ext cx="548700" cy="393600"/>
          </a:xfrm>
          <a:prstGeom prst="rect">
            <a:avLst/>
          </a:prstGeom>
          <a:noFill/>
          <a:ln>
            <a:noFill/>
          </a:ln>
        </p:spPr>
        <p:txBody>
          <a:bodyPr spcFirstLastPara="1" wrap="square" lIns="91425" tIns="91425" rIns="91425" bIns="91425" anchor="t" anchorCtr="0">
            <a:noAutofit/>
          </a:bodyPr>
          <a:lstStyle>
            <a:lvl1pPr lvl="0" algn="r" rtl="0">
              <a:buNone/>
              <a:defRPr>
                <a:solidFill>
                  <a:srgbClr val="595959"/>
                </a:solidFill>
                <a:latin typeface="Helvetica"/>
                <a:ea typeface="Helvetica"/>
                <a:cs typeface="Helvetica"/>
                <a:sym typeface="Helvetica"/>
              </a:defRPr>
            </a:lvl1pPr>
            <a:lvl2pPr lvl="1" algn="r" rtl="0">
              <a:buNone/>
              <a:defRPr>
                <a:solidFill>
                  <a:srgbClr val="595959"/>
                </a:solidFill>
                <a:latin typeface="Helvetica"/>
                <a:ea typeface="Helvetica"/>
                <a:cs typeface="Helvetica"/>
                <a:sym typeface="Helvetica"/>
              </a:defRPr>
            </a:lvl2pPr>
            <a:lvl3pPr lvl="2" algn="r" rtl="0">
              <a:buNone/>
              <a:defRPr>
                <a:solidFill>
                  <a:srgbClr val="595959"/>
                </a:solidFill>
                <a:latin typeface="Helvetica"/>
                <a:ea typeface="Helvetica"/>
                <a:cs typeface="Helvetica"/>
                <a:sym typeface="Helvetica"/>
              </a:defRPr>
            </a:lvl3pPr>
            <a:lvl4pPr lvl="3" algn="r" rtl="0">
              <a:buNone/>
              <a:defRPr>
                <a:solidFill>
                  <a:srgbClr val="595959"/>
                </a:solidFill>
                <a:latin typeface="Helvetica"/>
                <a:ea typeface="Helvetica"/>
                <a:cs typeface="Helvetica"/>
                <a:sym typeface="Helvetica"/>
              </a:defRPr>
            </a:lvl4pPr>
            <a:lvl5pPr lvl="4" algn="r" rtl="0">
              <a:buNone/>
              <a:defRPr>
                <a:solidFill>
                  <a:srgbClr val="595959"/>
                </a:solidFill>
                <a:latin typeface="Helvetica"/>
                <a:ea typeface="Helvetica"/>
                <a:cs typeface="Helvetica"/>
                <a:sym typeface="Helvetica"/>
              </a:defRPr>
            </a:lvl5pPr>
            <a:lvl6pPr lvl="5" algn="r" rtl="0">
              <a:buNone/>
              <a:defRPr>
                <a:solidFill>
                  <a:srgbClr val="595959"/>
                </a:solidFill>
                <a:latin typeface="Helvetica"/>
                <a:ea typeface="Helvetica"/>
                <a:cs typeface="Helvetica"/>
                <a:sym typeface="Helvetica"/>
              </a:defRPr>
            </a:lvl6pPr>
            <a:lvl7pPr lvl="6" algn="r" rtl="0">
              <a:buNone/>
              <a:defRPr>
                <a:solidFill>
                  <a:srgbClr val="595959"/>
                </a:solidFill>
                <a:latin typeface="Helvetica"/>
                <a:ea typeface="Helvetica"/>
                <a:cs typeface="Helvetica"/>
                <a:sym typeface="Helvetica"/>
              </a:defRPr>
            </a:lvl7pPr>
            <a:lvl8pPr lvl="7" algn="r" rtl="0">
              <a:buNone/>
              <a:defRPr>
                <a:solidFill>
                  <a:srgbClr val="595959"/>
                </a:solidFill>
                <a:latin typeface="Helvetica"/>
                <a:ea typeface="Helvetica"/>
                <a:cs typeface="Helvetica"/>
                <a:sym typeface="Helvetica"/>
              </a:defRPr>
            </a:lvl8pPr>
            <a:lvl9pPr lvl="8" algn="r" rtl="0">
              <a:buNone/>
              <a:defRPr>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
        <p:nvSpPr>
          <p:cNvPr id="100" name="Google Shape;100;p15"/>
          <p:cNvSpPr txBox="1">
            <a:spLocks noGrp="1"/>
          </p:cNvSpPr>
          <p:nvPr>
            <p:ph type="sldNum" idx="2"/>
          </p:nvPr>
        </p:nvSpPr>
        <p:spPr>
          <a:xfrm>
            <a:off x="8527200" y="4685836"/>
            <a:ext cx="548700" cy="338700"/>
          </a:xfrm>
          <a:prstGeom prst="rect">
            <a:avLst/>
          </a:prstGeom>
        </p:spPr>
        <p:txBody>
          <a:bodyPr spcFirstLastPara="1" wrap="square" lIns="91425" tIns="91425" rIns="91425" bIns="91425" anchor="t" anchorCtr="0">
            <a:noAutofit/>
          </a:bodyPr>
          <a:lstStyle>
            <a:lvl1pPr lvl="0" algn="r" rtl="0">
              <a:buNone/>
              <a:defRPr sz="800">
                <a:solidFill>
                  <a:srgbClr val="595959"/>
                </a:solidFill>
                <a:latin typeface="Helvetica"/>
                <a:ea typeface="Helvetica"/>
                <a:cs typeface="Helvetica"/>
                <a:sym typeface="Helvetica"/>
              </a:defRPr>
            </a:lvl1pPr>
            <a:lvl2pPr lvl="1" algn="r" rtl="0">
              <a:buNone/>
              <a:defRPr sz="800">
                <a:solidFill>
                  <a:srgbClr val="595959"/>
                </a:solidFill>
                <a:latin typeface="Helvetica"/>
                <a:ea typeface="Helvetica"/>
                <a:cs typeface="Helvetica"/>
                <a:sym typeface="Helvetica"/>
              </a:defRPr>
            </a:lvl2pPr>
            <a:lvl3pPr lvl="2" algn="r" rtl="0">
              <a:buNone/>
              <a:defRPr sz="800">
                <a:solidFill>
                  <a:srgbClr val="595959"/>
                </a:solidFill>
                <a:latin typeface="Helvetica"/>
                <a:ea typeface="Helvetica"/>
                <a:cs typeface="Helvetica"/>
                <a:sym typeface="Helvetica"/>
              </a:defRPr>
            </a:lvl3pPr>
            <a:lvl4pPr lvl="3" algn="r" rtl="0">
              <a:buNone/>
              <a:defRPr sz="800">
                <a:solidFill>
                  <a:srgbClr val="595959"/>
                </a:solidFill>
                <a:latin typeface="Helvetica"/>
                <a:ea typeface="Helvetica"/>
                <a:cs typeface="Helvetica"/>
                <a:sym typeface="Helvetica"/>
              </a:defRPr>
            </a:lvl4pPr>
            <a:lvl5pPr lvl="4" algn="r" rtl="0">
              <a:buNone/>
              <a:defRPr sz="800">
                <a:solidFill>
                  <a:srgbClr val="595959"/>
                </a:solidFill>
                <a:latin typeface="Helvetica"/>
                <a:ea typeface="Helvetica"/>
                <a:cs typeface="Helvetica"/>
                <a:sym typeface="Helvetica"/>
              </a:defRPr>
            </a:lvl5pPr>
            <a:lvl6pPr lvl="5" algn="r" rtl="0">
              <a:buNone/>
              <a:defRPr sz="800">
                <a:solidFill>
                  <a:srgbClr val="595959"/>
                </a:solidFill>
                <a:latin typeface="Helvetica"/>
                <a:ea typeface="Helvetica"/>
                <a:cs typeface="Helvetica"/>
                <a:sym typeface="Helvetica"/>
              </a:defRPr>
            </a:lvl6pPr>
            <a:lvl7pPr lvl="6" algn="r" rtl="0">
              <a:buNone/>
              <a:defRPr sz="800">
                <a:solidFill>
                  <a:srgbClr val="595959"/>
                </a:solidFill>
                <a:latin typeface="Helvetica"/>
                <a:ea typeface="Helvetica"/>
                <a:cs typeface="Helvetica"/>
                <a:sym typeface="Helvetica"/>
              </a:defRPr>
            </a:lvl7pPr>
            <a:lvl8pPr lvl="7" algn="r" rtl="0">
              <a:buNone/>
              <a:defRPr sz="800">
                <a:solidFill>
                  <a:srgbClr val="595959"/>
                </a:solidFill>
                <a:latin typeface="Helvetica"/>
                <a:ea typeface="Helvetica"/>
                <a:cs typeface="Helvetica"/>
                <a:sym typeface="Helvetica"/>
              </a:defRPr>
            </a:lvl8pPr>
            <a:lvl9pPr lvl="8" algn="r" rtl="0">
              <a:buNone/>
              <a:defRPr sz="800">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act">
  <p:cSld name="BLANK_1_2">
    <p:spTree>
      <p:nvGrpSpPr>
        <p:cNvPr id="1" name="Shape 101"/>
        <p:cNvGrpSpPr/>
        <p:nvPr/>
      </p:nvGrpSpPr>
      <p:grpSpPr>
        <a:xfrm>
          <a:off x="0" y="0"/>
          <a:ext cx="0" cy="0"/>
          <a:chOff x="0" y="0"/>
          <a:chExt cx="0" cy="0"/>
        </a:xfrm>
      </p:grpSpPr>
      <p:sp>
        <p:nvSpPr>
          <p:cNvPr id="102" name="Google Shape;102;p16"/>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lvl1pPr lvl="0" algn="r" rtl="0">
              <a:buNone/>
              <a:defRPr sz="800">
                <a:solidFill>
                  <a:srgbClr val="595959"/>
                </a:solidFill>
                <a:latin typeface="Helvetica"/>
                <a:ea typeface="Helvetica"/>
                <a:cs typeface="Helvetica"/>
                <a:sym typeface="Helvetica"/>
              </a:defRPr>
            </a:lvl1pPr>
            <a:lvl2pPr lvl="1" algn="r" rtl="0">
              <a:buNone/>
              <a:defRPr sz="800">
                <a:solidFill>
                  <a:srgbClr val="595959"/>
                </a:solidFill>
                <a:latin typeface="Helvetica"/>
                <a:ea typeface="Helvetica"/>
                <a:cs typeface="Helvetica"/>
                <a:sym typeface="Helvetica"/>
              </a:defRPr>
            </a:lvl2pPr>
            <a:lvl3pPr lvl="2" algn="r" rtl="0">
              <a:buNone/>
              <a:defRPr sz="800">
                <a:solidFill>
                  <a:srgbClr val="595959"/>
                </a:solidFill>
                <a:latin typeface="Helvetica"/>
                <a:ea typeface="Helvetica"/>
                <a:cs typeface="Helvetica"/>
                <a:sym typeface="Helvetica"/>
              </a:defRPr>
            </a:lvl3pPr>
            <a:lvl4pPr lvl="3" algn="r" rtl="0">
              <a:buNone/>
              <a:defRPr sz="800">
                <a:solidFill>
                  <a:srgbClr val="595959"/>
                </a:solidFill>
                <a:latin typeface="Helvetica"/>
                <a:ea typeface="Helvetica"/>
                <a:cs typeface="Helvetica"/>
                <a:sym typeface="Helvetica"/>
              </a:defRPr>
            </a:lvl4pPr>
            <a:lvl5pPr lvl="4" algn="r" rtl="0">
              <a:buNone/>
              <a:defRPr sz="800">
                <a:solidFill>
                  <a:srgbClr val="595959"/>
                </a:solidFill>
                <a:latin typeface="Helvetica"/>
                <a:ea typeface="Helvetica"/>
                <a:cs typeface="Helvetica"/>
                <a:sym typeface="Helvetica"/>
              </a:defRPr>
            </a:lvl5pPr>
            <a:lvl6pPr lvl="5" algn="r" rtl="0">
              <a:buNone/>
              <a:defRPr sz="800">
                <a:solidFill>
                  <a:srgbClr val="595959"/>
                </a:solidFill>
                <a:latin typeface="Helvetica"/>
                <a:ea typeface="Helvetica"/>
                <a:cs typeface="Helvetica"/>
                <a:sym typeface="Helvetica"/>
              </a:defRPr>
            </a:lvl6pPr>
            <a:lvl7pPr lvl="6" algn="r" rtl="0">
              <a:buNone/>
              <a:defRPr sz="800">
                <a:solidFill>
                  <a:srgbClr val="595959"/>
                </a:solidFill>
                <a:latin typeface="Helvetica"/>
                <a:ea typeface="Helvetica"/>
                <a:cs typeface="Helvetica"/>
                <a:sym typeface="Helvetica"/>
              </a:defRPr>
            </a:lvl7pPr>
            <a:lvl8pPr lvl="7" algn="r" rtl="0">
              <a:buNone/>
              <a:defRPr sz="800">
                <a:solidFill>
                  <a:srgbClr val="595959"/>
                </a:solidFill>
                <a:latin typeface="Helvetica"/>
                <a:ea typeface="Helvetica"/>
                <a:cs typeface="Helvetica"/>
                <a:sym typeface="Helvetica"/>
              </a:defRPr>
            </a:lvl8pPr>
            <a:lvl9pPr lvl="8" algn="r" rtl="0">
              <a:buNone/>
              <a:defRPr sz="800">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
        <p:nvSpPr>
          <p:cNvPr id="103" name="Google Shape;103;p16"/>
          <p:cNvSpPr txBox="1"/>
          <p:nvPr/>
        </p:nvSpPr>
        <p:spPr>
          <a:xfrm>
            <a:off x="2290800" y="1218400"/>
            <a:ext cx="18120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800" b="1">
                <a:latin typeface="Helvetica Neue"/>
                <a:ea typeface="Helvetica Neue"/>
                <a:cs typeface="Helvetica Neue"/>
                <a:sym typeface="Helvetica Neue"/>
              </a:rPr>
              <a:t>Contact</a:t>
            </a:r>
            <a:endParaRPr sz="2800" b="1">
              <a:latin typeface="Helvetica Neue"/>
              <a:ea typeface="Helvetica Neue"/>
              <a:cs typeface="Helvetica Neue"/>
              <a:sym typeface="Helvetica Neue"/>
            </a:endParaRPr>
          </a:p>
        </p:txBody>
      </p:sp>
      <p:sp>
        <p:nvSpPr>
          <p:cNvPr id="104" name="Google Shape;104;p16"/>
          <p:cNvSpPr txBox="1"/>
          <p:nvPr/>
        </p:nvSpPr>
        <p:spPr>
          <a:xfrm>
            <a:off x="2290800" y="1928050"/>
            <a:ext cx="4136100" cy="1792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sz="1350" b="1">
                <a:solidFill>
                  <a:srgbClr val="151B26"/>
                </a:solidFill>
                <a:highlight>
                  <a:srgbClr val="F6F8F9"/>
                </a:highlight>
                <a:latin typeface="Helvetica Neue"/>
                <a:ea typeface="Helvetica Neue"/>
                <a:cs typeface="Helvetica Neue"/>
                <a:sym typeface="Helvetica Neue"/>
              </a:rPr>
              <a:t>General Secretariat for Synod of Bishops</a:t>
            </a:r>
            <a:endParaRPr sz="1500" b="1" u="none" strike="noStrike" cap="none">
              <a:latin typeface="Helvetica Neue"/>
              <a:ea typeface="Helvetica Neue"/>
              <a:cs typeface="Helvetica Neue"/>
              <a:sym typeface="Helvetica Neue"/>
            </a:endParaRPr>
          </a:p>
          <a:p>
            <a:pPr marL="0" marR="0" lvl="0" indent="0" algn="l" rtl="0">
              <a:lnSpc>
                <a:spcPct val="115000"/>
              </a:lnSpc>
              <a:spcBef>
                <a:spcPts val="0"/>
              </a:spcBef>
              <a:spcAft>
                <a:spcPts val="0"/>
              </a:spcAft>
              <a:buClr>
                <a:srgbClr val="000000"/>
              </a:buClr>
              <a:buSzPts val="1100"/>
              <a:buFont typeface="Arial"/>
              <a:buNone/>
            </a:pPr>
            <a:endParaRPr sz="1200">
              <a:solidFill>
                <a:srgbClr val="151B26"/>
              </a:solidFill>
              <a:highlight>
                <a:srgbClr val="F6F8F9"/>
              </a:highlight>
              <a:latin typeface="Helvetica Neue"/>
              <a:ea typeface="Helvetica Neue"/>
              <a:cs typeface="Helvetica Neue"/>
              <a:sym typeface="Helvetica Neue"/>
            </a:endParaRPr>
          </a:p>
          <a:p>
            <a:pPr marL="0" marR="0" lvl="0" indent="0" algn="l" rtl="0">
              <a:lnSpc>
                <a:spcPct val="115000"/>
              </a:lnSpc>
              <a:spcBef>
                <a:spcPts val="0"/>
              </a:spcBef>
              <a:spcAft>
                <a:spcPts val="0"/>
              </a:spcAft>
              <a:buClr>
                <a:schemeClr val="dk1"/>
              </a:buClr>
              <a:buSzPts val="1100"/>
              <a:buFont typeface="Arial"/>
              <a:buNone/>
            </a:pPr>
            <a:r>
              <a:rPr lang="en" sz="1200">
                <a:solidFill>
                  <a:srgbClr val="151B26"/>
                </a:solidFill>
                <a:highlight>
                  <a:srgbClr val="F6F8F9"/>
                </a:highlight>
                <a:latin typeface="Helvetica Neue"/>
                <a:ea typeface="Helvetica Neue"/>
                <a:cs typeface="Helvetica Neue"/>
                <a:sym typeface="Helvetica Neue"/>
              </a:rPr>
              <a:t>Via della Conciliazione 34 - 00120 Città del Vaticano</a:t>
            </a:r>
            <a:endParaRPr sz="1200">
              <a:solidFill>
                <a:srgbClr val="151B26"/>
              </a:solidFill>
              <a:highlight>
                <a:srgbClr val="F6F8F9"/>
              </a:highlight>
              <a:latin typeface="Helvetica Neue"/>
              <a:ea typeface="Helvetica Neue"/>
              <a:cs typeface="Helvetica Neue"/>
              <a:sym typeface="Helvetica Neue"/>
            </a:endParaRPr>
          </a:p>
          <a:p>
            <a:pPr marL="0" marR="0" lvl="0" indent="0" algn="l" rtl="0">
              <a:lnSpc>
                <a:spcPct val="115000"/>
              </a:lnSpc>
              <a:spcBef>
                <a:spcPts val="0"/>
              </a:spcBef>
              <a:spcAft>
                <a:spcPts val="0"/>
              </a:spcAft>
              <a:buClr>
                <a:srgbClr val="000000"/>
              </a:buClr>
              <a:buSzPts val="1100"/>
              <a:buFont typeface="Arial"/>
              <a:buNone/>
            </a:pPr>
            <a:endParaRPr sz="1200">
              <a:solidFill>
                <a:srgbClr val="151B26"/>
              </a:solidFill>
              <a:highlight>
                <a:srgbClr val="F6F8F9"/>
              </a:highlight>
              <a:latin typeface="Helvetica Neue"/>
              <a:ea typeface="Helvetica Neue"/>
              <a:cs typeface="Helvetica Neue"/>
              <a:sym typeface="Helvetica Neue"/>
            </a:endParaRPr>
          </a:p>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Helvetica Neue"/>
                <a:ea typeface="Helvetica Neue"/>
                <a:cs typeface="Helvetica Neue"/>
                <a:sym typeface="Helvetica Neue"/>
              </a:rPr>
              <a:t>Phone: </a:t>
            </a:r>
            <a:r>
              <a:rPr lang="en" sz="1200">
                <a:solidFill>
                  <a:srgbClr val="151B26"/>
                </a:solidFill>
                <a:highlight>
                  <a:srgbClr val="F6F8F9"/>
                </a:highlight>
                <a:latin typeface="Helvetica Neue"/>
                <a:ea typeface="Helvetica Neue"/>
                <a:cs typeface="Helvetica Neue"/>
                <a:sym typeface="Helvetica Neue"/>
              </a:rPr>
              <a:t>(+39) 06 698 84821 / 84324</a:t>
            </a:r>
            <a:endParaRPr sz="1200">
              <a:latin typeface="Helvetica Neue"/>
              <a:ea typeface="Helvetica Neue"/>
              <a:cs typeface="Helvetica Neue"/>
              <a:sym typeface="Helvetica Neue"/>
            </a:endParaRPr>
          </a:p>
          <a:p>
            <a:pPr marL="0" marR="0" lvl="0" indent="0" algn="l" rtl="0">
              <a:lnSpc>
                <a:spcPct val="115000"/>
              </a:lnSpc>
              <a:spcBef>
                <a:spcPts val="0"/>
              </a:spcBef>
              <a:spcAft>
                <a:spcPts val="0"/>
              </a:spcAft>
              <a:buClr>
                <a:srgbClr val="000000"/>
              </a:buClr>
              <a:buSzPts val="1100"/>
              <a:buFont typeface="Arial"/>
              <a:buNone/>
            </a:pPr>
            <a:r>
              <a:rPr lang="en" sz="1200">
                <a:solidFill>
                  <a:schemeClr val="dk1"/>
                </a:solidFill>
                <a:highlight>
                  <a:srgbClr val="F6F8F9"/>
                </a:highlight>
                <a:latin typeface="Helvetica Neue"/>
                <a:ea typeface="Helvetica Neue"/>
                <a:cs typeface="Helvetica Neue"/>
                <a:sym typeface="Helvetica Neue"/>
              </a:rPr>
              <a:t>synodus@synod.va</a:t>
            </a:r>
            <a:r>
              <a:rPr lang="en" sz="1200">
                <a:latin typeface="Helvetica Neue"/>
                <a:ea typeface="Helvetica Neue"/>
                <a:cs typeface="Helvetica Neue"/>
                <a:sym typeface="Helvetica Neue"/>
              </a:rPr>
              <a:t> </a:t>
            </a:r>
            <a:endParaRPr sz="1200">
              <a:latin typeface="Helvetica Neue"/>
              <a:ea typeface="Helvetica Neue"/>
              <a:cs typeface="Helvetica Neue"/>
              <a:sym typeface="Helvetica Neue"/>
            </a:endParaRPr>
          </a:p>
          <a:p>
            <a:pPr marL="0" marR="0" lvl="0" indent="0" algn="l" rtl="0">
              <a:lnSpc>
                <a:spcPct val="115000"/>
              </a:lnSpc>
              <a:spcBef>
                <a:spcPts val="0"/>
              </a:spcBef>
              <a:spcAft>
                <a:spcPts val="0"/>
              </a:spcAft>
              <a:buClr>
                <a:srgbClr val="000000"/>
              </a:buClr>
              <a:buSzPts val="1100"/>
              <a:buFont typeface="Arial"/>
              <a:buNone/>
            </a:pPr>
            <a:r>
              <a:rPr lang="en" sz="1200" u="sng">
                <a:solidFill>
                  <a:schemeClr val="hlink"/>
                </a:solidFill>
                <a:latin typeface="Helvetica Neue"/>
                <a:ea typeface="Helvetica Neue"/>
                <a:cs typeface="Helvetica Neue"/>
                <a:sym typeface="Helvetica Neue"/>
                <a:hlinkClick r:id="rId2"/>
              </a:rPr>
              <a:t>www.synod.va</a:t>
            </a:r>
            <a:endParaRPr sz="1200">
              <a:latin typeface="Helvetica Neue"/>
              <a:ea typeface="Helvetica Neue"/>
              <a:cs typeface="Helvetica Neue"/>
              <a:sym typeface="Helvetica Neue"/>
            </a:endParaRPr>
          </a:p>
        </p:txBody>
      </p:sp>
      <p:pic>
        <p:nvPicPr>
          <p:cNvPr id="105" name="Google Shape;105;p16">
            <a:hlinkClick r:id="rId3"/>
          </p:cNvPr>
          <p:cNvPicPr preferRelativeResize="0"/>
          <p:nvPr/>
        </p:nvPicPr>
        <p:blipFill>
          <a:blip r:embed="rId4">
            <a:alphaModFix/>
          </a:blip>
          <a:stretch>
            <a:fillRect/>
          </a:stretch>
        </p:blipFill>
        <p:spPr>
          <a:xfrm>
            <a:off x="2854076" y="3799726"/>
            <a:ext cx="330397" cy="330400"/>
          </a:xfrm>
          <a:prstGeom prst="rect">
            <a:avLst/>
          </a:prstGeom>
          <a:noFill/>
          <a:ln>
            <a:noFill/>
          </a:ln>
        </p:spPr>
      </p:pic>
      <p:pic>
        <p:nvPicPr>
          <p:cNvPr id="106" name="Google Shape;106;p16">
            <a:hlinkClick r:id="rId5"/>
          </p:cNvPr>
          <p:cNvPicPr preferRelativeResize="0"/>
          <p:nvPr/>
        </p:nvPicPr>
        <p:blipFill>
          <a:blip r:embed="rId6">
            <a:alphaModFix/>
          </a:blip>
          <a:stretch>
            <a:fillRect/>
          </a:stretch>
        </p:blipFill>
        <p:spPr>
          <a:xfrm>
            <a:off x="3348849" y="3822605"/>
            <a:ext cx="284639" cy="284641"/>
          </a:xfrm>
          <a:prstGeom prst="rect">
            <a:avLst/>
          </a:prstGeom>
          <a:noFill/>
          <a:ln>
            <a:noFill/>
          </a:ln>
        </p:spPr>
      </p:pic>
      <p:cxnSp>
        <p:nvCxnSpPr>
          <p:cNvPr id="107" name="Google Shape;107;p16"/>
          <p:cNvCxnSpPr/>
          <p:nvPr/>
        </p:nvCxnSpPr>
        <p:spPr>
          <a:xfrm>
            <a:off x="2405075" y="1785950"/>
            <a:ext cx="3334800" cy="0"/>
          </a:xfrm>
          <a:prstGeom prst="straightConnector1">
            <a:avLst/>
          </a:prstGeom>
          <a:noFill/>
          <a:ln w="19050" cap="flat" cmpd="sng">
            <a:solidFill>
              <a:srgbClr val="DEAB6F"/>
            </a:solidFill>
            <a:prstDash val="solid"/>
            <a:round/>
            <a:headEnd type="none" w="med" len="med"/>
            <a:tailEnd type="none" w="med" len="med"/>
          </a:ln>
        </p:spPr>
      </p:cxnSp>
      <p:pic>
        <p:nvPicPr>
          <p:cNvPr id="108" name="Google Shape;108;p16">
            <a:hlinkClick r:id="rId7"/>
          </p:cNvPr>
          <p:cNvPicPr preferRelativeResize="0"/>
          <p:nvPr/>
        </p:nvPicPr>
        <p:blipFill rotWithShape="1">
          <a:blip r:embed="rId8">
            <a:alphaModFix/>
          </a:blip>
          <a:srcRect l="2417" r="2417"/>
          <a:stretch/>
        </p:blipFill>
        <p:spPr>
          <a:xfrm>
            <a:off x="2405075" y="3822614"/>
            <a:ext cx="284625" cy="284625"/>
          </a:xfrm>
          <a:prstGeom prst="rect">
            <a:avLst/>
          </a:prstGeom>
          <a:noFill/>
          <a:ln>
            <a:noFill/>
          </a:ln>
        </p:spPr>
      </p:pic>
      <p:pic>
        <p:nvPicPr>
          <p:cNvPr id="109" name="Google Shape;109;p16">
            <a:hlinkClick r:id="rId5"/>
          </p:cNvPr>
          <p:cNvPicPr preferRelativeResize="0"/>
          <p:nvPr/>
        </p:nvPicPr>
        <p:blipFill rotWithShape="1">
          <a:blip r:embed="rId9">
            <a:alphaModFix/>
          </a:blip>
          <a:srcRect t="2326" b="2326"/>
          <a:stretch/>
        </p:blipFill>
        <p:spPr>
          <a:xfrm>
            <a:off x="3797849" y="3822605"/>
            <a:ext cx="284638" cy="28464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hank you">
  <p:cSld name="BLANK_1_1">
    <p:spTree>
      <p:nvGrpSpPr>
        <p:cNvPr id="1" name="Shape 110"/>
        <p:cNvGrpSpPr/>
        <p:nvPr/>
      </p:nvGrpSpPr>
      <p:grpSpPr>
        <a:xfrm>
          <a:off x="0" y="0"/>
          <a:ext cx="0" cy="0"/>
          <a:chOff x="0" y="0"/>
          <a:chExt cx="0" cy="0"/>
        </a:xfrm>
      </p:grpSpPr>
      <p:sp>
        <p:nvSpPr>
          <p:cNvPr id="111" name="Google Shape;111;p17"/>
          <p:cNvSpPr/>
          <p:nvPr/>
        </p:nvSpPr>
        <p:spPr>
          <a:xfrm>
            <a:off x="-79325" y="-52900"/>
            <a:ext cx="9308400" cy="52626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900">
              <a:solidFill>
                <a:srgbClr val="B21444"/>
              </a:solidFill>
              <a:latin typeface="Helvetica Neue"/>
              <a:ea typeface="Helvetica Neue"/>
              <a:cs typeface="Helvetica Neue"/>
              <a:sym typeface="Helvetica Neue"/>
            </a:endParaRPr>
          </a:p>
        </p:txBody>
      </p:sp>
      <p:sp>
        <p:nvSpPr>
          <p:cNvPr id="112" name="Google Shape;112;p17"/>
          <p:cNvSpPr txBox="1">
            <a:spLocks noGrp="1"/>
          </p:cNvSpPr>
          <p:nvPr>
            <p:ph type="title"/>
          </p:nvPr>
        </p:nvSpPr>
        <p:spPr>
          <a:xfrm>
            <a:off x="324000" y="2151600"/>
            <a:ext cx="8454300" cy="840300"/>
          </a:xfrm>
          <a:prstGeom prst="rect">
            <a:avLst/>
          </a:prstGeom>
        </p:spPr>
        <p:txBody>
          <a:bodyPr spcFirstLastPara="1" wrap="square" lIns="91425" tIns="91425" rIns="91425" bIns="91425" anchor="b" anchorCtr="0">
            <a:normAutofit/>
          </a:bodyPr>
          <a:lstStyle>
            <a:lvl1pPr lvl="0" algn="ctr">
              <a:spcBef>
                <a:spcPts val="0"/>
              </a:spcBef>
              <a:spcAft>
                <a:spcPts val="0"/>
              </a:spcAft>
              <a:buClr>
                <a:srgbClr val="DE8F32"/>
              </a:buClr>
              <a:buSzPts val="2800"/>
              <a:buNone/>
              <a:defRPr sz="4900" b="0">
                <a:solidFill>
                  <a:srgbClr val="DE8F32"/>
                </a:solidFill>
                <a:latin typeface="Helvetica Neue"/>
                <a:ea typeface="Helvetica Neue"/>
                <a:cs typeface="Helvetica Neue"/>
                <a:sym typeface="Helvetica Neue"/>
              </a:defRPr>
            </a:lvl1pPr>
            <a:lvl2pPr lvl="1" algn="ctr">
              <a:spcBef>
                <a:spcPts val="0"/>
              </a:spcBef>
              <a:spcAft>
                <a:spcPts val="0"/>
              </a:spcAft>
              <a:buClr>
                <a:srgbClr val="DE8F32"/>
              </a:buClr>
              <a:buSzPts val="2800"/>
              <a:buNone/>
              <a:defRPr>
                <a:solidFill>
                  <a:srgbClr val="DE8F32"/>
                </a:solidFill>
              </a:defRPr>
            </a:lvl2pPr>
            <a:lvl3pPr lvl="2" algn="ctr">
              <a:spcBef>
                <a:spcPts val="0"/>
              </a:spcBef>
              <a:spcAft>
                <a:spcPts val="0"/>
              </a:spcAft>
              <a:buClr>
                <a:srgbClr val="DE8F32"/>
              </a:buClr>
              <a:buSzPts val="2800"/>
              <a:buNone/>
              <a:defRPr>
                <a:solidFill>
                  <a:srgbClr val="DE8F32"/>
                </a:solidFill>
              </a:defRPr>
            </a:lvl3pPr>
            <a:lvl4pPr lvl="3" algn="ctr">
              <a:spcBef>
                <a:spcPts val="0"/>
              </a:spcBef>
              <a:spcAft>
                <a:spcPts val="0"/>
              </a:spcAft>
              <a:buClr>
                <a:srgbClr val="DE8F32"/>
              </a:buClr>
              <a:buSzPts val="2800"/>
              <a:buNone/>
              <a:defRPr>
                <a:solidFill>
                  <a:srgbClr val="DE8F32"/>
                </a:solidFill>
              </a:defRPr>
            </a:lvl4pPr>
            <a:lvl5pPr lvl="4" algn="ctr">
              <a:spcBef>
                <a:spcPts val="0"/>
              </a:spcBef>
              <a:spcAft>
                <a:spcPts val="0"/>
              </a:spcAft>
              <a:buClr>
                <a:srgbClr val="DE8F32"/>
              </a:buClr>
              <a:buSzPts val="2800"/>
              <a:buNone/>
              <a:defRPr>
                <a:solidFill>
                  <a:srgbClr val="DE8F32"/>
                </a:solidFill>
              </a:defRPr>
            </a:lvl5pPr>
            <a:lvl6pPr lvl="5" algn="ctr">
              <a:spcBef>
                <a:spcPts val="0"/>
              </a:spcBef>
              <a:spcAft>
                <a:spcPts val="0"/>
              </a:spcAft>
              <a:buClr>
                <a:srgbClr val="DE8F32"/>
              </a:buClr>
              <a:buSzPts val="2800"/>
              <a:buNone/>
              <a:defRPr>
                <a:solidFill>
                  <a:srgbClr val="DE8F32"/>
                </a:solidFill>
              </a:defRPr>
            </a:lvl6pPr>
            <a:lvl7pPr lvl="6" algn="ctr">
              <a:spcBef>
                <a:spcPts val="0"/>
              </a:spcBef>
              <a:spcAft>
                <a:spcPts val="0"/>
              </a:spcAft>
              <a:buClr>
                <a:srgbClr val="DE8F32"/>
              </a:buClr>
              <a:buSzPts val="2800"/>
              <a:buNone/>
              <a:defRPr>
                <a:solidFill>
                  <a:srgbClr val="DE8F32"/>
                </a:solidFill>
              </a:defRPr>
            </a:lvl7pPr>
            <a:lvl8pPr lvl="7" algn="ctr">
              <a:spcBef>
                <a:spcPts val="0"/>
              </a:spcBef>
              <a:spcAft>
                <a:spcPts val="0"/>
              </a:spcAft>
              <a:buClr>
                <a:srgbClr val="DE8F32"/>
              </a:buClr>
              <a:buSzPts val="2800"/>
              <a:buNone/>
              <a:defRPr>
                <a:solidFill>
                  <a:srgbClr val="DE8F32"/>
                </a:solidFill>
              </a:defRPr>
            </a:lvl8pPr>
            <a:lvl9pPr lvl="8" algn="ctr">
              <a:spcBef>
                <a:spcPts val="0"/>
              </a:spcBef>
              <a:spcAft>
                <a:spcPts val="0"/>
              </a:spcAft>
              <a:buClr>
                <a:srgbClr val="DE8F32"/>
              </a:buClr>
              <a:buSzPts val="2800"/>
              <a:buNone/>
              <a:defRPr>
                <a:solidFill>
                  <a:srgbClr val="DE8F32"/>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lumns bulletpoints">
  <p:cSld name="BLANK_2">
    <p:spTree>
      <p:nvGrpSpPr>
        <p:cNvPr id="1" name="Shape 113"/>
        <p:cNvGrpSpPr/>
        <p:nvPr/>
      </p:nvGrpSpPr>
      <p:grpSpPr>
        <a:xfrm>
          <a:off x="0" y="0"/>
          <a:ext cx="0" cy="0"/>
          <a:chOff x="0" y="0"/>
          <a:chExt cx="0" cy="0"/>
        </a:xfrm>
      </p:grpSpPr>
      <p:pic>
        <p:nvPicPr>
          <p:cNvPr id="114" name="Google Shape;114;p18"/>
          <p:cNvPicPr preferRelativeResize="0"/>
          <p:nvPr/>
        </p:nvPicPr>
        <p:blipFill rotWithShape="1">
          <a:blip r:embed="rId2">
            <a:alphaModFix/>
          </a:blip>
          <a:srcRect l="19" r="19"/>
          <a:stretch/>
        </p:blipFill>
        <p:spPr>
          <a:xfrm>
            <a:off x="1850" y="0"/>
            <a:ext cx="9140301" cy="5143501"/>
          </a:xfrm>
          <a:prstGeom prst="rect">
            <a:avLst/>
          </a:prstGeom>
          <a:noFill/>
          <a:ln>
            <a:noFill/>
          </a:ln>
        </p:spPr>
      </p:pic>
      <p:sp>
        <p:nvSpPr>
          <p:cNvPr id="115" name="Google Shape;115;p18"/>
          <p:cNvSpPr txBox="1">
            <a:spLocks noGrp="1"/>
          </p:cNvSpPr>
          <p:nvPr>
            <p:ph type="title"/>
          </p:nvPr>
        </p:nvSpPr>
        <p:spPr>
          <a:xfrm>
            <a:off x="668075" y="896725"/>
            <a:ext cx="7774800" cy="637200"/>
          </a:xfrm>
          <a:prstGeom prst="rect">
            <a:avLst/>
          </a:prstGeom>
        </p:spPr>
        <p:txBody>
          <a:bodyPr spcFirstLastPara="1" wrap="square" lIns="91425" tIns="91425" rIns="91425" bIns="91425" anchor="t" anchorCtr="0">
            <a:normAutofit/>
          </a:bodyPr>
          <a:lstStyle>
            <a:lvl1pPr lvl="0" rtl="0">
              <a:spcBef>
                <a:spcPts val="0"/>
              </a:spcBef>
              <a:spcAft>
                <a:spcPts val="0"/>
              </a:spcAft>
              <a:buSzPts val="2500"/>
              <a:buFont typeface="Helvetica Neue"/>
              <a:buNone/>
              <a:defRPr sz="2500">
                <a:latin typeface="Helvetica Neue"/>
                <a:ea typeface="Helvetica Neue"/>
                <a:cs typeface="Helvetica Neue"/>
                <a:sym typeface="Helvetica Neue"/>
              </a:defRPr>
            </a:lvl1pPr>
            <a:lvl2pPr lvl="1" rtl="0">
              <a:spcBef>
                <a:spcPts val="0"/>
              </a:spcBef>
              <a:spcAft>
                <a:spcPts val="0"/>
              </a:spcAft>
              <a:buSzPts val="2500"/>
              <a:buNone/>
              <a:defRPr sz="2500" b="1"/>
            </a:lvl2pPr>
            <a:lvl3pPr lvl="2" rtl="0">
              <a:spcBef>
                <a:spcPts val="0"/>
              </a:spcBef>
              <a:spcAft>
                <a:spcPts val="0"/>
              </a:spcAft>
              <a:buSzPts val="2500"/>
              <a:buNone/>
              <a:defRPr sz="2500" b="1"/>
            </a:lvl3pPr>
            <a:lvl4pPr lvl="3" rtl="0">
              <a:spcBef>
                <a:spcPts val="0"/>
              </a:spcBef>
              <a:spcAft>
                <a:spcPts val="0"/>
              </a:spcAft>
              <a:buSzPts val="2500"/>
              <a:buNone/>
              <a:defRPr sz="2500" b="1"/>
            </a:lvl4pPr>
            <a:lvl5pPr lvl="4" rtl="0">
              <a:spcBef>
                <a:spcPts val="0"/>
              </a:spcBef>
              <a:spcAft>
                <a:spcPts val="0"/>
              </a:spcAft>
              <a:buSzPts val="2500"/>
              <a:buNone/>
              <a:defRPr sz="2500" b="1"/>
            </a:lvl5pPr>
            <a:lvl6pPr lvl="5" rtl="0">
              <a:spcBef>
                <a:spcPts val="0"/>
              </a:spcBef>
              <a:spcAft>
                <a:spcPts val="0"/>
              </a:spcAft>
              <a:buSzPts val="2500"/>
              <a:buNone/>
              <a:defRPr sz="2500" b="1"/>
            </a:lvl6pPr>
            <a:lvl7pPr lvl="6" rtl="0">
              <a:spcBef>
                <a:spcPts val="0"/>
              </a:spcBef>
              <a:spcAft>
                <a:spcPts val="0"/>
              </a:spcAft>
              <a:buSzPts val="2500"/>
              <a:buNone/>
              <a:defRPr sz="2500" b="1"/>
            </a:lvl7pPr>
            <a:lvl8pPr lvl="7" rtl="0">
              <a:spcBef>
                <a:spcPts val="0"/>
              </a:spcBef>
              <a:spcAft>
                <a:spcPts val="0"/>
              </a:spcAft>
              <a:buSzPts val="2500"/>
              <a:buNone/>
              <a:defRPr sz="2500" b="1"/>
            </a:lvl8pPr>
            <a:lvl9pPr lvl="8" rtl="0">
              <a:spcBef>
                <a:spcPts val="0"/>
              </a:spcBef>
              <a:spcAft>
                <a:spcPts val="0"/>
              </a:spcAft>
              <a:buSzPts val="2500"/>
              <a:buNone/>
              <a:defRPr sz="2500" b="1"/>
            </a:lvl9pPr>
          </a:lstStyle>
          <a:p>
            <a:endParaRPr/>
          </a:p>
        </p:txBody>
      </p:sp>
      <p:sp>
        <p:nvSpPr>
          <p:cNvPr id="116" name="Google Shape;116;p18"/>
          <p:cNvSpPr txBox="1">
            <a:spLocks noGrp="1"/>
          </p:cNvSpPr>
          <p:nvPr>
            <p:ph type="subTitle" idx="1"/>
          </p:nvPr>
        </p:nvSpPr>
        <p:spPr>
          <a:xfrm>
            <a:off x="224775" y="119000"/>
            <a:ext cx="3252600" cy="393600"/>
          </a:xfrm>
          <a:prstGeom prst="rect">
            <a:avLst/>
          </a:prstGeom>
        </p:spPr>
        <p:txBody>
          <a:bodyPr spcFirstLastPara="1" wrap="square" lIns="91425" tIns="91425" rIns="91425" bIns="91425" anchor="t" anchorCtr="0">
            <a:normAutofit/>
          </a:bodyPr>
          <a:lstStyle>
            <a:lvl1pPr marL="0" marR="0" lvl="0" indent="-69850" algn="l" rtl="0">
              <a:lnSpc>
                <a:spcPct val="115000"/>
              </a:lnSpc>
              <a:spcBef>
                <a:spcPts val="0"/>
              </a:spcBef>
              <a:spcAft>
                <a:spcPts val="0"/>
              </a:spcAft>
              <a:buClr>
                <a:srgbClr val="666666"/>
              </a:buClr>
              <a:buSzPts val="1100"/>
              <a:buNone/>
              <a:defRPr sz="1100">
                <a:solidFill>
                  <a:srgbClr val="666666"/>
                </a:solidFill>
                <a:latin typeface="Helvetica Neue Light"/>
                <a:ea typeface="Helvetica Neue Light"/>
                <a:cs typeface="Helvetica Neue Light"/>
                <a:sym typeface="Helvetica Neue Light"/>
              </a:defRPr>
            </a:lvl1pPr>
            <a:lvl2pPr lvl="1" rtl="0">
              <a:spcBef>
                <a:spcPts val="0"/>
              </a:spcBef>
              <a:spcAft>
                <a:spcPts val="0"/>
              </a:spcAft>
              <a:buSzPts val="1100"/>
              <a:buNone/>
              <a:defRPr sz="1100"/>
            </a:lvl2pPr>
            <a:lvl3pPr lvl="2" rtl="0">
              <a:spcBef>
                <a:spcPts val="0"/>
              </a:spcBef>
              <a:spcAft>
                <a:spcPts val="0"/>
              </a:spcAft>
              <a:buSzPts val="1100"/>
              <a:buNone/>
              <a:defRPr sz="1100"/>
            </a:lvl3pPr>
            <a:lvl4pPr lvl="3" rtl="0">
              <a:spcBef>
                <a:spcPts val="0"/>
              </a:spcBef>
              <a:spcAft>
                <a:spcPts val="0"/>
              </a:spcAft>
              <a:buSzPts val="1100"/>
              <a:buNone/>
              <a:defRPr sz="1100"/>
            </a:lvl4pPr>
            <a:lvl5pPr lvl="4" rtl="0">
              <a:spcBef>
                <a:spcPts val="0"/>
              </a:spcBef>
              <a:spcAft>
                <a:spcPts val="0"/>
              </a:spcAft>
              <a:buSzPts val="1100"/>
              <a:buNone/>
              <a:defRPr sz="1100"/>
            </a:lvl5pPr>
            <a:lvl6pPr lvl="5" rtl="0">
              <a:spcBef>
                <a:spcPts val="0"/>
              </a:spcBef>
              <a:spcAft>
                <a:spcPts val="0"/>
              </a:spcAft>
              <a:buSzPts val="1100"/>
              <a:buNone/>
              <a:defRPr sz="1100"/>
            </a:lvl6pPr>
            <a:lvl7pPr lvl="6" rtl="0">
              <a:spcBef>
                <a:spcPts val="0"/>
              </a:spcBef>
              <a:spcAft>
                <a:spcPts val="0"/>
              </a:spcAft>
              <a:buSzPts val="1100"/>
              <a:buNone/>
              <a:defRPr sz="1100"/>
            </a:lvl7pPr>
            <a:lvl8pPr lvl="7" rtl="0">
              <a:spcBef>
                <a:spcPts val="0"/>
              </a:spcBef>
              <a:spcAft>
                <a:spcPts val="0"/>
              </a:spcAft>
              <a:buSzPts val="1100"/>
              <a:buNone/>
              <a:defRPr sz="1100"/>
            </a:lvl8pPr>
            <a:lvl9pPr lvl="8" rtl="0">
              <a:spcBef>
                <a:spcPts val="0"/>
              </a:spcBef>
              <a:spcAft>
                <a:spcPts val="0"/>
              </a:spcAft>
              <a:buSzPts val="1100"/>
              <a:buNone/>
              <a:defRPr sz="1100"/>
            </a:lvl9pPr>
          </a:lstStyle>
          <a:p>
            <a:endParaRPr/>
          </a:p>
        </p:txBody>
      </p:sp>
      <p:sp>
        <p:nvSpPr>
          <p:cNvPr id="117" name="Google Shape;117;p18"/>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lvl1pPr lvl="0" algn="r" rtl="0">
              <a:buNone/>
              <a:defRPr sz="800">
                <a:solidFill>
                  <a:srgbClr val="595959"/>
                </a:solidFill>
                <a:latin typeface="Helvetica"/>
                <a:ea typeface="Helvetica"/>
                <a:cs typeface="Helvetica"/>
                <a:sym typeface="Helvetica"/>
              </a:defRPr>
            </a:lvl1pPr>
            <a:lvl2pPr lvl="1" algn="r" rtl="0">
              <a:buNone/>
              <a:defRPr sz="800">
                <a:solidFill>
                  <a:srgbClr val="595959"/>
                </a:solidFill>
                <a:latin typeface="Helvetica"/>
                <a:ea typeface="Helvetica"/>
                <a:cs typeface="Helvetica"/>
                <a:sym typeface="Helvetica"/>
              </a:defRPr>
            </a:lvl2pPr>
            <a:lvl3pPr lvl="2" algn="r" rtl="0">
              <a:buNone/>
              <a:defRPr sz="800">
                <a:solidFill>
                  <a:srgbClr val="595959"/>
                </a:solidFill>
                <a:latin typeface="Helvetica"/>
                <a:ea typeface="Helvetica"/>
                <a:cs typeface="Helvetica"/>
                <a:sym typeface="Helvetica"/>
              </a:defRPr>
            </a:lvl3pPr>
            <a:lvl4pPr lvl="3" algn="r" rtl="0">
              <a:buNone/>
              <a:defRPr sz="800">
                <a:solidFill>
                  <a:srgbClr val="595959"/>
                </a:solidFill>
                <a:latin typeface="Helvetica"/>
                <a:ea typeface="Helvetica"/>
                <a:cs typeface="Helvetica"/>
                <a:sym typeface="Helvetica"/>
              </a:defRPr>
            </a:lvl4pPr>
            <a:lvl5pPr lvl="4" algn="r" rtl="0">
              <a:buNone/>
              <a:defRPr sz="800">
                <a:solidFill>
                  <a:srgbClr val="595959"/>
                </a:solidFill>
                <a:latin typeface="Helvetica"/>
                <a:ea typeface="Helvetica"/>
                <a:cs typeface="Helvetica"/>
                <a:sym typeface="Helvetica"/>
              </a:defRPr>
            </a:lvl5pPr>
            <a:lvl6pPr lvl="5" algn="r" rtl="0">
              <a:buNone/>
              <a:defRPr sz="800">
                <a:solidFill>
                  <a:srgbClr val="595959"/>
                </a:solidFill>
                <a:latin typeface="Helvetica"/>
                <a:ea typeface="Helvetica"/>
                <a:cs typeface="Helvetica"/>
                <a:sym typeface="Helvetica"/>
              </a:defRPr>
            </a:lvl6pPr>
            <a:lvl7pPr lvl="6" algn="r" rtl="0">
              <a:buNone/>
              <a:defRPr sz="800">
                <a:solidFill>
                  <a:srgbClr val="595959"/>
                </a:solidFill>
                <a:latin typeface="Helvetica"/>
                <a:ea typeface="Helvetica"/>
                <a:cs typeface="Helvetica"/>
                <a:sym typeface="Helvetica"/>
              </a:defRPr>
            </a:lvl7pPr>
            <a:lvl8pPr lvl="7" algn="r" rtl="0">
              <a:buNone/>
              <a:defRPr sz="800">
                <a:solidFill>
                  <a:srgbClr val="595959"/>
                </a:solidFill>
                <a:latin typeface="Helvetica"/>
                <a:ea typeface="Helvetica"/>
                <a:cs typeface="Helvetica"/>
                <a:sym typeface="Helvetica"/>
              </a:defRPr>
            </a:lvl8pPr>
            <a:lvl9pPr lvl="8" algn="r" rtl="0">
              <a:buNone/>
              <a:defRPr sz="800">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
        <p:nvSpPr>
          <p:cNvPr id="118" name="Google Shape;118;p18"/>
          <p:cNvSpPr txBox="1">
            <a:spLocks noGrp="1"/>
          </p:cNvSpPr>
          <p:nvPr>
            <p:ph type="body" idx="2"/>
          </p:nvPr>
        </p:nvSpPr>
        <p:spPr>
          <a:xfrm>
            <a:off x="668075" y="1788300"/>
            <a:ext cx="3626400" cy="2130600"/>
          </a:xfrm>
          <a:prstGeom prst="rect">
            <a:avLst/>
          </a:prstGeom>
        </p:spPr>
        <p:txBody>
          <a:bodyPr spcFirstLastPara="1" wrap="square" lIns="91425" tIns="91425" rIns="91425" bIns="91425" anchor="t" anchorCtr="0">
            <a:normAutofit/>
          </a:bodyPr>
          <a:lstStyle>
            <a:lvl1pPr marL="457200" lvl="0"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1pPr>
            <a:lvl2pPr marL="914400" lvl="1"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2pPr>
            <a:lvl3pPr marL="1371600" lvl="2"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3pPr>
            <a:lvl4pPr marL="1828800" lvl="3"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4pPr>
            <a:lvl5pPr marL="2286000" lvl="4"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5pPr>
            <a:lvl6pPr marL="2743200" lvl="5"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6pPr>
            <a:lvl7pPr marL="3200400" lvl="6"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7pPr>
            <a:lvl8pPr marL="3657600" lvl="7"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8pPr>
            <a:lvl9pPr marL="4114800" lvl="8"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9pPr>
          </a:lstStyle>
          <a:p>
            <a:endParaRPr/>
          </a:p>
        </p:txBody>
      </p:sp>
      <p:sp>
        <p:nvSpPr>
          <p:cNvPr id="119" name="Google Shape;119;p18"/>
          <p:cNvSpPr txBox="1">
            <a:spLocks noGrp="1"/>
          </p:cNvSpPr>
          <p:nvPr>
            <p:ph type="body" idx="3"/>
          </p:nvPr>
        </p:nvSpPr>
        <p:spPr>
          <a:xfrm>
            <a:off x="4849500" y="1788300"/>
            <a:ext cx="3593400" cy="2130600"/>
          </a:xfrm>
          <a:prstGeom prst="rect">
            <a:avLst/>
          </a:prstGeom>
        </p:spPr>
        <p:txBody>
          <a:bodyPr spcFirstLastPara="1" wrap="square" lIns="91425" tIns="91425" rIns="91425" bIns="91425" anchor="t" anchorCtr="0">
            <a:normAutofit/>
          </a:bodyPr>
          <a:lstStyle>
            <a:lvl1pPr marL="457200" lvl="0"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1pPr>
            <a:lvl2pPr marL="914400" lvl="1"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2pPr>
            <a:lvl3pPr marL="1371600" lvl="2"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3pPr>
            <a:lvl4pPr marL="1828800" lvl="3"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4pPr>
            <a:lvl5pPr marL="2286000" lvl="4"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5pPr>
            <a:lvl6pPr marL="2743200" lvl="5"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6pPr>
            <a:lvl7pPr marL="3200400" lvl="6"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7pPr>
            <a:lvl8pPr marL="3657600" lvl="7"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8pPr>
            <a:lvl9pPr marL="4114800" lvl="8" indent="-304800" rtl="0">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ext">
  <p:cSld name="BLANK_2_1">
    <p:spTree>
      <p:nvGrpSpPr>
        <p:cNvPr id="1" name="Shape 120"/>
        <p:cNvGrpSpPr/>
        <p:nvPr/>
      </p:nvGrpSpPr>
      <p:grpSpPr>
        <a:xfrm>
          <a:off x="0" y="0"/>
          <a:ext cx="0" cy="0"/>
          <a:chOff x="0" y="0"/>
          <a:chExt cx="0" cy="0"/>
        </a:xfrm>
      </p:grpSpPr>
      <p:pic>
        <p:nvPicPr>
          <p:cNvPr id="121" name="Google Shape;121;p19"/>
          <p:cNvPicPr preferRelativeResize="0"/>
          <p:nvPr/>
        </p:nvPicPr>
        <p:blipFill rotWithShape="1">
          <a:blip r:embed="rId2">
            <a:alphaModFix/>
          </a:blip>
          <a:srcRect l="19" r="19"/>
          <a:stretch/>
        </p:blipFill>
        <p:spPr>
          <a:xfrm>
            <a:off x="1850" y="0"/>
            <a:ext cx="9140301" cy="5143501"/>
          </a:xfrm>
          <a:prstGeom prst="rect">
            <a:avLst/>
          </a:prstGeom>
          <a:noFill/>
          <a:ln>
            <a:noFill/>
          </a:ln>
        </p:spPr>
      </p:pic>
      <p:sp>
        <p:nvSpPr>
          <p:cNvPr id="122" name="Google Shape;122;p19"/>
          <p:cNvSpPr txBox="1">
            <a:spLocks noGrp="1"/>
          </p:cNvSpPr>
          <p:nvPr>
            <p:ph type="body" idx="1"/>
          </p:nvPr>
        </p:nvSpPr>
        <p:spPr>
          <a:xfrm>
            <a:off x="1253250" y="1789500"/>
            <a:ext cx="6637500" cy="1412100"/>
          </a:xfrm>
          <a:prstGeom prst="rect">
            <a:avLst/>
          </a:prstGeom>
        </p:spPr>
        <p:txBody>
          <a:bodyPr spcFirstLastPara="1" wrap="square" lIns="91425" tIns="91425" rIns="91425" bIns="91425" anchor="t" anchorCtr="0">
            <a:normAutofit/>
          </a:bodyPr>
          <a:lstStyle>
            <a:lvl1pPr marL="457200" lvl="0" indent="-330200" algn="ctr">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1pPr>
            <a:lvl2pPr marL="914400" lvl="1" indent="-330200" algn="ctr">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2pPr>
            <a:lvl3pPr marL="1371600" lvl="2" indent="-330200" algn="ctr">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3pPr>
            <a:lvl4pPr marL="1828800" lvl="3" indent="-330200" algn="ctr">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4pPr>
            <a:lvl5pPr marL="2286000" lvl="4" indent="-330200" algn="ctr">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5pPr>
            <a:lvl6pPr marL="2743200" lvl="5" indent="-330200" algn="ctr">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6pPr>
            <a:lvl7pPr marL="3200400" lvl="6" indent="-330200" algn="ctr">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7pPr>
            <a:lvl8pPr marL="3657600" lvl="7" indent="-330200" algn="ctr">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8pPr>
            <a:lvl9pPr marL="4114800" lvl="8" indent="-330200" algn="ctr">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9pPr>
          </a:lstStyle>
          <a:p>
            <a:endParaRPr/>
          </a:p>
        </p:txBody>
      </p:sp>
      <p:sp>
        <p:nvSpPr>
          <p:cNvPr id="123" name="Google Shape;123;p19"/>
          <p:cNvSpPr txBox="1">
            <a:spLocks noGrp="1"/>
          </p:cNvSpPr>
          <p:nvPr>
            <p:ph type="subTitle" idx="2"/>
          </p:nvPr>
        </p:nvSpPr>
        <p:spPr>
          <a:xfrm>
            <a:off x="224775" y="119000"/>
            <a:ext cx="3252600" cy="3936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666666"/>
              </a:buClr>
              <a:buSzPts val="1100"/>
              <a:buNone/>
              <a:defRPr sz="1100">
                <a:solidFill>
                  <a:srgbClr val="666666"/>
                </a:solidFill>
                <a:latin typeface="Helvetica Neue Light"/>
                <a:ea typeface="Helvetica Neue Light"/>
                <a:cs typeface="Helvetica Neue Light"/>
                <a:sym typeface="Helvetica Neue Light"/>
              </a:defRPr>
            </a:lvl1pPr>
            <a:lvl2pPr lvl="1" rtl="0">
              <a:spcBef>
                <a:spcPts val="0"/>
              </a:spcBef>
              <a:spcAft>
                <a:spcPts val="0"/>
              </a:spcAft>
              <a:buSzPts val="1100"/>
              <a:buNone/>
              <a:defRPr sz="1100"/>
            </a:lvl2pPr>
            <a:lvl3pPr lvl="2" rtl="0">
              <a:spcBef>
                <a:spcPts val="0"/>
              </a:spcBef>
              <a:spcAft>
                <a:spcPts val="0"/>
              </a:spcAft>
              <a:buSzPts val="1100"/>
              <a:buNone/>
              <a:defRPr sz="1100"/>
            </a:lvl3pPr>
            <a:lvl4pPr lvl="3" rtl="0">
              <a:spcBef>
                <a:spcPts val="0"/>
              </a:spcBef>
              <a:spcAft>
                <a:spcPts val="0"/>
              </a:spcAft>
              <a:buSzPts val="1100"/>
              <a:buNone/>
              <a:defRPr sz="1100"/>
            </a:lvl4pPr>
            <a:lvl5pPr lvl="4" rtl="0">
              <a:spcBef>
                <a:spcPts val="0"/>
              </a:spcBef>
              <a:spcAft>
                <a:spcPts val="0"/>
              </a:spcAft>
              <a:buSzPts val="1100"/>
              <a:buNone/>
              <a:defRPr sz="1100"/>
            </a:lvl5pPr>
            <a:lvl6pPr lvl="5" rtl="0">
              <a:spcBef>
                <a:spcPts val="0"/>
              </a:spcBef>
              <a:spcAft>
                <a:spcPts val="0"/>
              </a:spcAft>
              <a:buSzPts val="1100"/>
              <a:buNone/>
              <a:defRPr sz="1100"/>
            </a:lvl6pPr>
            <a:lvl7pPr lvl="6" rtl="0">
              <a:spcBef>
                <a:spcPts val="0"/>
              </a:spcBef>
              <a:spcAft>
                <a:spcPts val="0"/>
              </a:spcAft>
              <a:buSzPts val="1100"/>
              <a:buNone/>
              <a:defRPr sz="1100"/>
            </a:lvl7pPr>
            <a:lvl8pPr lvl="7" rtl="0">
              <a:spcBef>
                <a:spcPts val="0"/>
              </a:spcBef>
              <a:spcAft>
                <a:spcPts val="0"/>
              </a:spcAft>
              <a:buSzPts val="1100"/>
              <a:buNone/>
              <a:defRPr sz="1100"/>
            </a:lvl8pPr>
            <a:lvl9pPr lvl="8" rtl="0">
              <a:spcBef>
                <a:spcPts val="0"/>
              </a:spcBef>
              <a:spcAft>
                <a:spcPts val="0"/>
              </a:spcAft>
              <a:buSzPts val="1100"/>
              <a:buNone/>
              <a:defRPr sz="1100"/>
            </a:lvl9pPr>
          </a:lstStyle>
          <a:p>
            <a:endParaRPr/>
          </a:p>
        </p:txBody>
      </p:sp>
      <p:sp>
        <p:nvSpPr>
          <p:cNvPr id="124" name="Google Shape;124;p19"/>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lvl1pPr lvl="0" algn="r" rtl="0">
              <a:buNone/>
              <a:defRPr sz="800">
                <a:solidFill>
                  <a:srgbClr val="595959"/>
                </a:solidFill>
                <a:latin typeface="Helvetica"/>
                <a:ea typeface="Helvetica"/>
                <a:cs typeface="Helvetica"/>
                <a:sym typeface="Helvetica"/>
              </a:defRPr>
            </a:lvl1pPr>
            <a:lvl2pPr lvl="1" algn="r" rtl="0">
              <a:buNone/>
              <a:defRPr sz="800">
                <a:solidFill>
                  <a:srgbClr val="595959"/>
                </a:solidFill>
                <a:latin typeface="Helvetica"/>
                <a:ea typeface="Helvetica"/>
                <a:cs typeface="Helvetica"/>
                <a:sym typeface="Helvetica"/>
              </a:defRPr>
            </a:lvl2pPr>
            <a:lvl3pPr lvl="2" algn="r" rtl="0">
              <a:buNone/>
              <a:defRPr sz="800">
                <a:solidFill>
                  <a:srgbClr val="595959"/>
                </a:solidFill>
                <a:latin typeface="Helvetica"/>
                <a:ea typeface="Helvetica"/>
                <a:cs typeface="Helvetica"/>
                <a:sym typeface="Helvetica"/>
              </a:defRPr>
            </a:lvl3pPr>
            <a:lvl4pPr lvl="3" algn="r" rtl="0">
              <a:buNone/>
              <a:defRPr sz="800">
                <a:solidFill>
                  <a:srgbClr val="595959"/>
                </a:solidFill>
                <a:latin typeface="Helvetica"/>
                <a:ea typeface="Helvetica"/>
                <a:cs typeface="Helvetica"/>
                <a:sym typeface="Helvetica"/>
              </a:defRPr>
            </a:lvl4pPr>
            <a:lvl5pPr lvl="4" algn="r" rtl="0">
              <a:buNone/>
              <a:defRPr sz="800">
                <a:solidFill>
                  <a:srgbClr val="595959"/>
                </a:solidFill>
                <a:latin typeface="Helvetica"/>
                <a:ea typeface="Helvetica"/>
                <a:cs typeface="Helvetica"/>
                <a:sym typeface="Helvetica"/>
              </a:defRPr>
            </a:lvl5pPr>
            <a:lvl6pPr lvl="5" algn="r" rtl="0">
              <a:buNone/>
              <a:defRPr sz="800">
                <a:solidFill>
                  <a:srgbClr val="595959"/>
                </a:solidFill>
                <a:latin typeface="Helvetica"/>
                <a:ea typeface="Helvetica"/>
                <a:cs typeface="Helvetica"/>
                <a:sym typeface="Helvetica"/>
              </a:defRPr>
            </a:lvl6pPr>
            <a:lvl7pPr lvl="6" algn="r" rtl="0">
              <a:buNone/>
              <a:defRPr sz="800">
                <a:solidFill>
                  <a:srgbClr val="595959"/>
                </a:solidFill>
                <a:latin typeface="Helvetica"/>
                <a:ea typeface="Helvetica"/>
                <a:cs typeface="Helvetica"/>
                <a:sym typeface="Helvetica"/>
              </a:defRPr>
            </a:lvl7pPr>
            <a:lvl8pPr lvl="7" algn="r" rtl="0">
              <a:buNone/>
              <a:defRPr sz="800">
                <a:solidFill>
                  <a:srgbClr val="595959"/>
                </a:solidFill>
                <a:latin typeface="Helvetica"/>
                <a:ea typeface="Helvetica"/>
                <a:cs typeface="Helvetica"/>
                <a:sym typeface="Helvetica"/>
              </a:defRPr>
            </a:lvl8pPr>
            <a:lvl9pPr lvl="8" algn="r" rtl="0">
              <a:buNone/>
              <a:defRPr sz="800">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title">
  <p:cSld name="Big title">
    <p:spTree>
      <p:nvGrpSpPr>
        <p:cNvPr id="1" name="Shape 83"/>
        <p:cNvGrpSpPr/>
        <p:nvPr/>
      </p:nvGrpSpPr>
      <p:grpSpPr>
        <a:xfrm>
          <a:off x="0" y="0"/>
          <a:ext cx="0" cy="0"/>
          <a:chOff x="0" y="0"/>
          <a:chExt cx="0" cy="0"/>
        </a:xfrm>
      </p:grpSpPr>
      <p:sp>
        <p:nvSpPr>
          <p:cNvPr id="84" name="Google Shape;84;p13"/>
          <p:cNvSpPr/>
          <p:nvPr/>
        </p:nvSpPr>
        <p:spPr>
          <a:xfrm>
            <a:off x="-20700" y="-62100"/>
            <a:ext cx="9210600" cy="52056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5" name="Google Shape;85;p13"/>
          <p:cNvPicPr preferRelativeResize="0"/>
          <p:nvPr/>
        </p:nvPicPr>
        <p:blipFill rotWithShape="1">
          <a:blip r:embed="rId2">
            <a:alphaModFix/>
          </a:blip>
          <a:srcRect t="-17496" r="-2448" b="29969"/>
          <a:stretch/>
        </p:blipFill>
        <p:spPr>
          <a:xfrm>
            <a:off x="2138850" y="2454475"/>
            <a:ext cx="6469975" cy="2689026"/>
          </a:xfrm>
          <a:prstGeom prst="rect">
            <a:avLst/>
          </a:prstGeom>
          <a:noFill/>
          <a:ln>
            <a:noFill/>
          </a:ln>
        </p:spPr>
      </p:pic>
      <p:pic>
        <p:nvPicPr>
          <p:cNvPr id="86" name="Google Shape;86;p13"/>
          <p:cNvPicPr preferRelativeResize="0"/>
          <p:nvPr/>
        </p:nvPicPr>
        <p:blipFill rotWithShape="1">
          <a:blip r:embed="rId2">
            <a:alphaModFix/>
          </a:blip>
          <a:srcRect l="-16012" t="-41085" r="13564" b="39665"/>
          <a:stretch/>
        </p:blipFill>
        <p:spPr>
          <a:xfrm rot="10800000" flipH="1">
            <a:off x="2764950" y="-71575"/>
            <a:ext cx="6469975" cy="3116000"/>
          </a:xfrm>
          <a:prstGeom prst="rect">
            <a:avLst/>
          </a:prstGeom>
          <a:noFill/>
          <a:ln>
            <a:noFill/>
          </a:ln>
        </p:spPr>
      </p:pic>
      <p:pic>
        <p:nvPicPr>
          <p:cNvPr id="87" name="Google Shape;87;p13"/>
          <p:cNvPicPr preferRelativeResize="0"/>
          <p:nvPr/>
        </p:nvPicPr>
        <p:blipFill rotWithShape="1">
          <a:blip r:embed="rId2">
            <a:alphaModFix/>
          </a:blip>
          <a:srcRect l="57885" t="8302" r="-17060" b="-24906"/>
          <a:stretch/>
        </p:blipFill>
        <p:spPr>
          <a:xfrm rot="10800000" flipH="1">
            <a:off x="-27400" y="1522725"/>
            <a:ext cx="3617975" cy="3468375"/>
          </a:xfrm>
          <a:prstGeom prst="rect">
            <a:avLst/>
          </a:prstGeom>
          <a:noFill/>
          <a:ln>
            <a:noFill/>
          </a:ln>
        </p:spPr>
      </p:pic>
      <p:sp>
        <p:nvSpPr>
          <p:cNvPr id="88" name="Google Shape;88;p13"/>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ctr" anchorCtr="0">
            <a:noAutofit/>
          </a:bodyPr>
          <a:lstStyle>
            <a:lvl1pPr lvl="0" algn="r" rtl="0">
              <a:buNone/>
              <a:defRPr sz="600">
                <a:solidFill>
                  <a:srgbClr val="858585"/>
                </a:solidFill>
                <a:latin typeface="Helvetica"/>
                <a:ea typeface="Helvetica"/>
                <a:cs typeface="Helvetica"/>
                <a:sym typeface="Helvetica"/>
              </a:defRPr>
            </a:lvl1pPr>
            <a:lvl2pPr lvl="1" algn="r" rtl="0">
              <a:buNone/>
              <a:defRPr sz="600">
                <a:solidFill>
                  <a:srgbClr val="858585"/>
                </a:solidFill>
                <a:latin typeface="Helvetica"/>
                <a:ea typeface="Helvetica"/>
                <a:cs typeface="Helvetica"/>
                <a:sym typeface="Helvetica"/>
              </a:defRPr>
            </a:lvl2pPr>
            <a:lvl3pPr lvl="2" algn="r" rtl="0">
              <a:buNone/>
              <a:defRPr sz="600">
                <a:solidFill>
                  <a:srgbClr val="858585"/>
                </a:solidFill>
                <a:latin typeface="Helvetica"/>
                <a:ea typeface="Helvetica"/>
                <a:cs typeface="Helvetica"/>
                <a:sym typeface="Helvetica"/>
              </a:defRPr>
            </a:lvl3pPr>
            <a:lvl4pPr lvl="3" algn="r" rtl="0">
              <a:buNone/>
              <a:defRPr sz="600">
                <a:solidFill>
                  <a:srgbClr val="858585"/>
                </a:solidFill>
                <a:latin typeface="Helvetica"/>
                <a:ea typeface="Helvetica"/>
                <a:cs typeface="Helvetica"/>
                <a:sym typeface="Helvetica"/>
              </a:defRPr>
            </a:lvl4pPr>
            <a:lvl5pPr lvl="4" algn="r" rtl="0">
              <a:buNone/>
              <a:defRPr sz="600">
                <a:solidFill>
                  <a:srgbClr val="858585"/>
                </a:solidFill>
                <a:latin typeface="Helvetica"/>
                <a:ea typeface="Helvetica"/>
                <a:cs typeface="Helvetica"/>
                <a:sym typeface="Helvetica"/>
              </a:defRPr>
            </a:lvl5pPr>
            <a:lvl6pPr lvl="5" algn="r" rtl="0">
              <a:buNone/>
              <a:defRPr sz="600">
                <a:solidFill>
                  <a:srgbClr val="858585"/>
                </a:solidFill>
                <a:latin typeface="Helvetica"/>
                <a:ea typeface="Helvetica"/>
                <a:cs typeface="Helvetica"/>
                <a:sym typeface="Helvetica"/>
              </a:defRPr>
            </a:lvl6pPr>
            <a:lvl7pPr lvl="6" algn="r" rtl="0">
              <a:buNone/>
              <a:defRPr sz="600">
                <a:solidFill>
                  <a:srgbClr val="858585"/>
                </a:solidFill>
                <a:latin typeface="Helvetica"/>
                <a:ea typeface="Helvetica"/>
                <a:cs typeface="Helvetica"/>
                <a:sym typeface="Helvetica"/>
              </a:defRPr>
            </a:lvl7pPr>
            <a:lvl8pPr lvl="7" algn="r" rtl="0">
              <a:buNone/>
              <a:defRPr sz="600">
                <a:solidFill>
                  <a:srgbClr val="858585"/>
                </a:solidFill>
                <a:latin typeface="Helvetica"/>
                <a:ea typeface="Helvetica"/>
                <a:cs typeface="Helvetica"/>
                <a:sym typeface="Helvetica"/>
              </a:defRPr>
            </a:lvl8pPr>
            <a:lvl9pPr lvl="8" algn="r" rtl="0">
              <a:buNone/>
              <a:defRPr sz="600">
                <a:solidFill>
                  <a:srgbClr val="858585"/>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
        <p:nvSpPr>
          <p:cNvPr id="89" name="Google Shape;89;p13"/>
          <p:cNvSpPr txBox="1"/>
          <p:nvPr/>
        </p:nvSpPr>
        <p:spPr>
          <a:xfrm>
            <a:off x="5796000" y="4685836"/>
            <a:ext cx="3000000" cy="338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595959"/>
                </a:solidFill>
                <a:latin typeface="Helvetica"/>
                <a:ea typeface="Helvetica"/>
                <a:cs typeface="Helvetica"/>
                <a:sym typeface="Helvetica"/>
              </a:rPr>
              <a:t>www.synod.va</a:t>
            </a:r>
            <a:endParaRPr sz="1000">
              <a:solidFill>
                <a:srgbClr val="595959"/>
              </a:solidFill>
              <a:latin typeface="Helvetica"/>
              <a:ea typeface="Helvetica"/>
              <a:cs typeface="Helvetica"/>
              <a:sym typeface="Helvetica"/>
            </a:endParaRPr>
          </a:p>
        </p:txBody>
      </p:sp>
      <p:sp>
        <p:nvSpPr>
          <p:cNvPr id="90" name="Google Shape;90;p13"/>
          <p:cNvSpPr txBox="1">
            <a:spLocks noGrp="1"/>
          </p:cNvSpPr>
          <p:nvPr>
            <p:ph type="title"/>
          </p:nvPr>
        </p:nvSpPr>
        <p:spPr>
          <a:xfrm>
            <a:off x="125" y="1266900"/>
            <a:ext cx="9144000" cy="1704300"/>
          </a:xfrm>
          <a:prstGeom prst="rect">
            <a:avLst/>
          </a:prstGeom>
        </p:spPr>
        <p:txBody>
          <a:bodyPr spcFirstLastPara="1" wrap="square" lIns="91425" tIns="91425" rIns="91425" bIns="91425" anchor="t" anchorCtr="0">
            <a:normAutofit/>
          </a:bodyPr>
          <a:lstStyle>
            <a:lvl1pPr lvl="0" algn="ctr">
              <a:spcBef>
                <a:spcPts val="0"/>
              </a:spcBef>
              <a:spcAft>
                <a:spcPts val="0"/>
              </a:spcAft>
              <a:buClr>
                <a:srgbClr val="DE8F32"/>
              </a:buClr>
              <a:buSzPts val="9300"/>
              <a:buFont typeface="Helvetica Neue"/>
              <a:buNone/>
              <a:defRPr sz="9300">
                <a:solidFill>
                  <a:srgbClr val="DE8F32"/>
                </a:solidFill>
                <a:latin typeface="Helvetica Neue"/>
                <a:ea typeface="Helvetica Neue"/>
                <a:cs typeface="Helvetica Neue"/>
                <a:sym typeface="Helvetica Neue"/>
              </a:defRPr>
            </a:lvl1pPr>
            <a:lvl2pPr lvl="1">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2pPr>
            <a:lvl3pPr lvl="2">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3pPr>
            <a:lvl4pPr lvl="3">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4pPr>
            <a:lvl5pPr lvl="4">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5pPr>
            <a:lvl6pPr lvl="5">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6pPr>
            <a:lvl7pPr lvl="6">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7pPr>
            <a:lvl8pPr lvl="7">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8pPr>
            <a:lvl9pPr lvl="8">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9pPr>
          </a:lstStyle>
          <a:p>
            <a:endParaRPr/>
          </a:p>
        </p:txBody>
      </p:sp>
      <p:sp>
        <p:nvSpPr>
          <p:cNvPr id="91" name="Google Shape;91;p13"/>
          <p:cNvSpPr txBox="1">
            <a:spLocks noGrp="1"/>
          </p:cNvSpPr>
          <p:nvPr>
            <p:ph type="subTitle" idx="1"/>
          </p:nvPr>
        </p:nvSpPr>
        <p:spPr>
          <a:xfrm>
            <a:off x="2350650" y="3047400"/>
            <a:ext cx="4442700" cy="555300"/>
          </a:xfrm>
          <a:prstGeom prst="rect">
            <a:avLst/>
          </a:prstGeom>
        </p:spPr>
        <p:txBody>
          <a:bodyPr spcFirstLastPara="1" wrap="square" lIns="91425" tIns="91425" rIns="91425" bIns="91425" anchor="b" anchorCtr="0">
            <a:normAutofit/>
          </a:bodyPr>
          <a:lstStyle>
            <a:lvl1pPr lvl="0" algn="ctr">
              <a:spcBef>
                <a:spcPts val="0"/>
              </a:spcBef>
              <a:spcAft>
                <a:spcPts val="0"/>
              </a:spcAft>
              <a:buClr>
                <a:srgbClr val="DE8F32"/>
              </a:buClr>
              <a:buSzPts val="2200"/>
              <a:buFont typeface="Helvetica Neue"/>
              <a:buNone/>
              <a:defRPr sz="2200">
                <a:solidFill>
                  <a:srgbClr val="DE8F32"/>
                </a:solidFill>
                <a:latin typeface="Helvetica Neue"/>
                <a:ea typeface="Helvetica Neue"/>
                <a:cs typeface="Helvetica Neue"/>
                <a:sym typeface="Helvetica Neue"/>
              </a:defRPr>
            </a:lvl1pPr>
            <a:lvl2pPr lvl="1" algn="ctr">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2pPr>
            <a:lvl3pPr lvl="2" algn="ctr">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3pPr>
            <a:lvl4pPr lvl="3" algn="ctr">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4pPr>
            <a:lvl5pPr lvl="4" algn="ctr">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5pPr>
            <a:lvl6pPr lvl="5" algn="ctr">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6pPr>
            <a:lvl7pPr lvl="6" algn="ctr">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7pPr>
            <a:lvl8pPr lvl="7" algn="ctr">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8pPr>
            <a:lvl9pPr lvl="8" algn="ctr">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9pPr>
          </a:lstStyle>
          <a:p>
            <a:endParaRPr/>
          </a:p>
        </p:txBody>
      </p:sp>
      <p:pic>
        <p:nvPicPr>
          <p:cNvPr id="92" name="Google Shape;92;p13"/>
          <p:cNvPicPr preferRelativeResize="0"/>
          <p:nvPr/>
        </p:nvPicPr>
        <p:blipFill rotWithShape="1">
          <a:blip r:embed="rId3">
            <a:alphaModFix/>
          </a:blip>
          <a:srcRect/>
          <a:stretch/>
        </p:blipFill>
        <p:spPr>
          <a:xfrm>
            <a:off x="1850" y="4132375"/>
            <a:ext cx="1135299" cy="1004523"/>
          </a:xfrm>
          <a:prstGeom prst="rect">
            <a:avLst/>
          </a:prstGeom>
          <a:noFill/>
          <a:ln>
            <a:noFill/>
          </a:ln>
        </p:spPr>
      </p:pic>
    </p:spTree>
    <p:extLst>
      <p:ext uri="{BB962C8B-B14F-4D97-AF65-F5344CB8AC3E}">
        <p14:creationId xmlns:p14="http://schemas.microsoft.com/office/powerpoint/2010/main" val="22812592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en-US"/>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23"/>
          <p:cNvSpPr>
            <a:spLocks noGrp="1"/>
          </p:cNvSpPr>
          <p:nvPr>
            <p:ph type="dt" sz="half" idx="10"/>
          </p:nvPr>
        </p:nvSpPr>
        <p:spPr>
          <a:xfrm>
            <a:off x="3581400" y="4729162"/>
            <a:ext cx="2133600" cy="357188"/>
          </a:xfrm>
          <a:prstGeom prst="rect">
            <a:avLst/>
          </a:prstGeom>
        </p:spPr>
        <p:txBody>
          <a:bodyPr/>
          <a:lstStyle>
            <a:lvl1pPr>
              <a:defRPr/>
            </a:lvl1pPr>
          </a:lstStyle>
          <a:p>
            <a:pPr>
              <a:defRPr/>
            </a:pPr>
            <a:fld id="{2A757D0D-C86A-4B20-9A1D-6768EAC0D316}" type="datetimeFigureOut">
              <a:rPr lang="fr-FR"/>
              <a:pPr>
                <a:defRPr/>
              </a:pPr>
              <a:t>17/09/2021</a:t>
            </a:fld>
            <a:endParaRPr lang="fr-FR" dirty="0"/>
          </a:p>
        </p:txBody>
      </p:sp>
      <p:sp>
        <p:nvSpPr>
          <p:cNvPr id="5" name="Espace réservé du pied de page 9"/>
          <p:cNvSpPr>
            <a:spLocks noGrp="1"/>
          </p:cNvSpPr>
          <p:nvPr>
            <p:ph type="ftr" sz="quarter" idx="11"/>
          </p:nvPr>
        </p:nvSpPr>
        <p:spPr>
          <a:xfrm>
            <a:off x="5715000" y="4729162"/>
            <a:ext cx="2895600" cy="357188"/>
          </a:xfrm>
          <a:prstGeom prst="rect">
            <a:avLst/>
          </a:prstGeom>
        </p:spPr>
        <p:txBody>
          <a:bodyPr/>
          <a:lstStyle>
            <a:lvl1pPr>
              <a:defRPr/>
            </a:lvl1pPr>
          </a:lstStyle>
          <a:p>
            <a:pPr>
              <a:defRPr/>
            </a:pPr>
            <a:endParaRPr lang="fr-FR"/>
          </a:p>
        </p:txBody>
      </p:sp>
      <p:sp>
        <p:nvSpPr>
          <p:cNvPr id="6" name="Espace réservé du numéro de diapositive 21"/>
          <p:cNvSpPr>
            <a:spLocks noGrp="1"/>
          </p:cNvSpPr>
          <p:nvPr>
            <p:ph type="sldNum" sz="quarter" idx="12"/>
          </p:nvPr>
        </p:nvSpPr>
        <p:spPr/>
        <p:txBody>
          <a:bodyPr/>
          <a:lstStyle>
            <a:lvl1pPr>
              <a:defRPr/>
            </a:lvl1pPr>
          </a:lstStyle>
          <a:p>
            <a:pPr>
              <a:defRPr/>
            </a:pPr>
            <a:fld id="{138CF5F5-5CC2-441F-9E72-6A21E5755F92}" type="slidenum">
              <a:rPr lang="fr-FR" altLang="en-US"/>
              <a:pPr>
                <a:defRPr/>
              </a:pPr>
              <a:t>‹N°›</a:t>
            </a:fld>
            <a:endParaRPr lang="fr-FR" altLang="en-US"/>
          </a:p>
        </p:txBody>
      </p:sp>
    </p:spTree>
    <p:extLst>
      <p:ext uri="{BB962C8B-B14F-4D97-AF65-F5344CB8AC3E}">
        <p14:creationId xmlns:p14="http://schemas.microsoft.com/office/powerpoint/2010/main" val="35750707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hoto and two columns text">
  <p:cSld name="Photo and two columns text">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276300" y="1227975"/>
            <a:ext cx="4802700" cy="637200"/>
          </a:xfrm>
          <a:prstGeom prst="rect">
            <a:avLst/>
          </a:prstGeom>
        </p:spPr>
        <p:txBody>
          <a:bodyPr spcFirstLastPara="1" wrap="square" lIns="91425" tIns="91425" rIns="91425" bIns="91425" anchor="t" anchorCtr="0">
            <a:normAutofit/>
          </a:bodyPr>
          <a:lstStyle>
            <a:lvl1pPr lvl="0" rtl="0">
              <a:spcBef>
                <a:spcPts val="0"/>
              </a:spcBef>
              <a:spcAft>
                <a:spcPts val="0"/>
              </a:spcAft>
              <a:buSzPts val="2500"/>
              <a:buFont typeface="Helvetica Neue"/>
              <a:buNone/>
              <a:defRPr sz="2500">
                <a:latin typeface="Helvetica Neue"/>
                <a:ea typeface="Helvetica Neue"/>
                <a:cs typeface="Helvetica Neue"/>
                <a:sym typeface="Helvetica Neue"/>
              </a:defRPr>
            </a:lvl1pPr>
            <a:lvl2pPr lvl="1" rtl="0">
              <a:spcBef>
                <a:spcPts val="0"/>
              </a:spcBef>
              <a:spcAft>
                <a:spcPts val="0"/>
              </a:spcAft>
              <a:buSzPts val="2500"/>
              <a:buFont typeface="Helvetica Neue"/>
              <a:buNone/>
              <a:defRPr sz="2500">
                <a:latin typeface="Helvetica Neue"/>
                <a:ea typeface="Helvetica Neue"/>
                <a:cs typeface="Helvetica Neue"/>
                <a:sym typeface="Helvetica Neue"/>
              </a:defRPr>
            </a:lvl2pPr>
            <a:lvl3pPr lvl="2" rtl="0">
              <a:spcBef>
                <a:spcPts val="0"/>
              </a:spcBef>
              <a:spcAft>
                <a:spcPts val="0"/>
              </a:spcAft>
              <a:buSzPts val="2500"/>
              <a:buFont typeface="Helvetica Neue"/>
              <a:buNone/>
              <a:defRPr sz="2500">
                <a:latin typeface="Helvetica Neue"/>
                <a:ea typeface="Helvetica Neue"/>
                <a:cs typeface="Helvetica Neue"/>
                <a:sym typeface="Helvetica Neue"/>
              </a:defRPr>
            </a:lvl3pPr>
            <a:lvl4pPr lvl="3" rtl="0">
              <a:spcBef>
                <a:spcPts val="0"/>
              </a:spcBef>
              <a:spcAft>
                <a:spcPts val="0"/>
              </a:spcAft>
              <a:buSzPts val="2500"/>
              <a:buFont typeface="Helvetica Neue"/>
              <a:buNone/>
              <a:defRPr sz="2500">
                <a:latin typeface="Helvetica Neue"/>
                <a:ea typeface="Helvetica Neue"/>
                <a:cs typeface="Helvetica Neue"/>
                <a:sym typeface="Helvetica Neue"/>
              </a:defRPr>
            </a:lvl4pPr>
            <a:lvl5pPr lvl="4" rtl="0">
              <a:spcBef>
                <a:spcPts val="0"/>
              </a:spcBef>
              <a:spcAft>
                <a:spcPts val="0"/>
              </a:spcAft>
              <a:buSzPts val="2500"/>
              <a:buFont typeface="Helvetica Neue"/>
              <a:buNone/>
              <a:defRPr sz="2500">
                <a:latin typeface="Helvetica Neue"/>
                <a:ea typeface="Helvetica Neue"/>
                <a:cs typeface="Helvetica Neue"/>
                <a:sym typeface="Helvetica Neue"/>
              </a:defRPr>
            </a:lvl5pPr>
            <a:lvl6pPr lvl="5" rtl="0">
              <a:spcBef>
                <a:spcPts val="0"/>
              </a:spcBef>
              <a:spcAft>
                <a:spcPts val="0"/>
              </a:spcAft>
              <a:buSzPts val="2500"/>
              <a:buFont typeface="Helvetica Neue"/>
              <a:buNone/>
              <a:defRPr sz="2500">
                <a:latin typeface="Helvetica Neue"/>
                <a:ea typeface="Helvetica Neue"/>
                <a:cs typeface="Helvetica Neue"/>
                <a:sym typeface="Helvetica Neue"/>
              </a:defRPr>
            </a:lvl6pPr>
            <a:lvl7pPr lvl="6" rtl="0">
              <a:spcBef>
                <a:spcPts val="0"/>
              </a:spcBef>
              <a:spcAft>
                <a:spcPts val="0"/>
              </a:spcAft>
              <a:buSzPts val="2500"/>
              <a:buFont typeface="Helvetica Neue"/>
              <a:buNone/>
              <a:defRPr sz="2500">
                <a:latin typeface="Helvetica Neue"/>
                <a:ea typeface="Helvetica Neue"/>
                <a:cs typeface="Helvetica Neue"/>
                <a:sym typeface="Helvetica Neue"/>
              </a:defRPr>
            </a:lvl7pPr>
            <a:lvl8pPr lvl="7" rtl="0">
              <a:spcBef>
                <a:spcPts val="0"/>
              </a:spcBef>
              <a:spcAft>
                <a:spcPts val="0"/>
              </a:spcAft>
              <a:buSzPts val="2500"/>
              <a:buFont typeface="Helvetica Neue"/>
              <a:buNone/>
              <a:defRPr sz="2500">
                <a:latin typeface="Helvetica Neue"/>
                <a:ea typeface="Helvetica Neue"/>
                <a:cs typeface="Helvetica Neue"/>
                <a:sym typeface="Helvetica Neue"/>
              </a:defRPr>
            </a:lvl8pPr>
            <a:lvl9pPr lvl="8" rtl="0">
              <a:spcBef>
                <a:spcPts val="0"/>
              </a:spcBef>
              <a:spcAft>
                <a:spcPts val="0"/>
              </a:spcAft>
              <a:buSzPts val="2500"/>
              <a:buFont typeface="Helvetica Neue"/>
              <a:buNone/>
              <a:defRPr sz="2500">
                <a:latin typeface="Helvetica Neue"/>
                <a:ea typeface="Helvetica Neue"/>
                <a:cs typeface="Helvetica Neue"/>
                <a:sym typeface="Helvetica Neue"/>
              </a:defRPr>
            </a:lvl9pPr>
          </a:lstStyle>
          <a:p>
            <a:endParaRPr/>
          </a:p>
        </p:txBody>
      </p:sp>
      <p:sp>
        <p:nvSpPr>
          <p:cNvPr id="64" name="Google Shape;64;p9"/>
          <p:cNvSpPr txBox="1">
            <a:spLocks noGrp="1"/>
          </p:cNvSpPr>
          <p:nvPr>
            <p:ph type="body" idx="1"/>
          </p:nvPr>
        </p:nvSpPr>
        <p:spPr>
          <a:xfrm>
            <a:off x="2834750" y="1946650"/>
            <a:ext cx="2244300" cy="2127300"/>
          </a:xfrm>
          <a:prstGeom prst="rect">
            <a:avLst/>
          </a:prstGeom>
        </p:spPr>
        <p:txBody>
          <a:bodyPr spcFirstLastPara="1" wrap="square" lIns="91425" tIns="91425" rIns="91425" bIns="91425" anchor="t" anchorCtr="0">
            <a:normAutofit/>
          </a:bodyPr>
          <a:lstStyle>
            <a:lvl1pPr marL="457200" lvl="0"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
        <p:nvSpPr>
          <p:cNvPr id="65" name="Google Shape;65;p9"/>
          <p:cNvSpPr/>
          <p:nvPr/>
        </p:nvSpPr>
        <p:spPr>
          <a:xfrm>
            <a:off x="5298375" y="0"/>
            <a:ext cx="3845700" cy="5143500"/>
          </a:xfrm>
          <a:prstGeom prst="rect">
            <a:avLst/>
          </a:prstGeom>
          <a:solidFill>
            <a:srgbClr val="B7B7B7"/>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200">
                <a:solidFill>
                  <a:schemeClr val="dk1"/>
                </a:solidFill>
                <a:latin typeface="Helvetica"/>
                <a:ea typeface="Helvetica"/>
                <a:cs typeface="Helvetica"/>
                <a:sym typeface="Helvetica"/>
              </a:rPr>
              <a:t>Put the photo over this grey rectangle.</a:t>
            </a:r>
            <a:endParaRPr sz="1200">
              <a:solidFill>
                <a:schemeClr val="dk1"/>
              </a:solidFill>
              <a:latin typeface="Helvetica"/>
              <a:ea typeface="Helvetica"/>
              <a:cs typeface="Helvetica"/>
              <a:sym typeface="Helvetica"/>
            </a:endParaRPr>
          </a:p>
          <a:p>
            <a:pPr marL="0" lvl="0" indent="0" algn="ctr" rtl="0">
              <a:spcBef>
                <a:spcPts val="0"/>
              </a:spcBef>
              <a:spcAft>
                <a:spcPts val="0"/>
              </a:spcAft>
              <a:buClr>
                <a:schemeClr val="dk1"/>
              </a:buClr>
              <a:buSzPts val="1100"/>
              <a:buFont typeface="Arial"/>
              <a:buNone/>
            </a:pPr>
            <a:r>
              <a:rPr lang="en" sz="1200">
                <a:solidFill>
                  <a:schemeClr val="dk1"/>
                </a:solidFill>
                <a:latin typeface="Helvetica"/>
                <a:ea typeface="Helvetica"/>
                <a:cs typeface="Helvetica"/>
                <a:sym typeface="Helvetica"/>
              </a:rPr>
              <a:t>If necessary, cut it following the rectangle’s size.</a:t>
            </a:r>
            <a:endParaRPr sz="1200"/>
          </a:p>
        </p:txBody>
      </p:sp>
      <p:sp>
        <p:nvSpPr>
          <p:cNvPr id="66" name="Google Shape;66;p9"/>
          <p:cNvSpPr txBox="1">
            <a:spLocks noGrp="1"/>
          </p:cNvSpPr>
          <p:nvPr>
            <p:ph type="subTitle" idx="2"/>
          </p:nvPr>
        </p:nvSpPr>
        <p:spPr>
          <a:xfrm>
            <a:off x="224775" y="119000"/>
            <a:ext cx="3252600" cy="393600"/>
          </a:xfrm>
          <a:prstGeom prst="rect">
            <a:avLst/>
          </a:prstGeom>
        </p:spPr>
        <p:txBody>
          <a:bodyPr spcFirstLastPara="1" wrap="square" lIns="91425" tIns="91425" rIns="91425" bIns="91425" anchor="t" anchorCtr="0">
            <a:normAutofit/>
          </a:bodyPr>
          <a:lstStyle>
            <a:lvl1pPr marL="0" marR="0" lvl="0" indent="-69850" algn="l" rtl="0">
              <a:lnSpc>
                <a:spcPct val="115000"/>
              </a:lnSpc>
              <a:spcBef>
                <a:spcPts val="0"/>
              </a:spcBef>
              <a:spcAft>
                <a:spcPts val="0"/>
              </a:spcAft>
              <a:buClr>
                <a:srgbClr val="666666"/>
              </a:buClr>
              <a:buSzPts val="1100"/>
              <a:buNone/>
              <a:defRPr sz="1100">
                <a:solidFill>
                  <a:srgbClr val="666666"/>
                </a:solidFill>
                <a:latin typeface="Helvetica Neue Light"/>
                <a:ea typeface="Helvetica Neue Light"/>
                <a:cs typeface="Helvetica Neue Light"/>
                <a:sym typeface="Helvetica Neue Light"/>
              </a:defRPr>
            </a:lvl1pPr>
            <a:lvl2pPr lvl="1" rtl="0">
              <a:spcBef>
                <a:spcPts val="0"/>
              </a:spcBef>
              <a:spcAft>
                <a:spcPts val="0"/>
              </a:spcAft>
              <a:buSzPts val="1100"/>
              <a:buNone/>
              <a:defRPr sz="1100"/>
            </a:lvl2pPr>
            <a:lvl3pPr lvl="2" rtl="0">
              <a:spcBef>
                <a:spcPts val="0"/>
              </a:spcBef>
              <a:spcAft>
                <a:spcPts val="0"/>
              </a:spcAft>
              <a:buSzPts val="1100"/>
              <a:buNone/>
              <a:defRPr sz="1100"/>
            </a:lvl3pPr>
            <a:lvl4pPr lvl="3" rtl="0">
              <a:spcBef>
                <a:spcPts val="0"/>
              </a:spcBef>
              <a:spcAft>
                <a:spcPts val="0"/>
              </a:spcAft>
              <a:buSzPts val="1100"/>
              <a:buNone/>
              <a:defRPr sz="1100"/>
            </a:lvl4pPr>
            <a:lvl5pPr lvl="4" rtl="0">
              <a:spcBef>
                <a:spcPts val="0"/>
              </a:spcBef>
              <a:spcAft>
                <a:spcPts val="0"/>
              </a:spcAft>
              <a:buSzPts val="1100"/>
              <a:buNone/>
              <a:defRPr sz="1100"/>
            </a:lvl5pPr>
            <a:lvl6pPr lvl="5" rtl="0">
              <a:spcBef>
                <a:spcPts val="0"/>
              </a:spcBef>
              <a:spcAft>
                <a:spcPts val="0"/>
              </a:spcAft>
              <a:buSzPts val="1100"/>
              <a:buNone/>
              <a:defRPr sz="1100"/>
            </a:lvl6pPr>
            <a:lvl7pPr lvl="6" rtl="0">
              <a:spcBef>
                <a:spcPts val="0"/>
              </a:spcBef>
              <a:spcAft>
                <a:spcPts val="0"/>
              </a:spcAft>
              <a:buSzPts val="1100"/>
              <a:buNone/>
              <a:defRPr sz="1100"/>
            </a:lvl7pPr>
            <a:lvl8pPr lvl="7" rtl="0">
              <a:spcBef>
                <a:spcPts val="0"/>
              </a:spcBef>
              <a:spcAft>
                <a:spcPts val="0"/>
              </a:spcAft>
              <a:buSzPts val="1100"/>
              <a:buNone/>
              <a:defRPr sz="1100"/>
            </a:lvl8pPr>
            <a:lvl9pPr lvl="8" rtl="0">
              <a:spcBef>
                <a:spcPts val="0"/>
              </a:spcBef>
              <a:spcAft>
                <a:spcPts val="0"/>
              </a:spcAft>
              <a:buSzPts val="1100"/>
              <a:buNone/>
              <a:defRPr sz="1100"/>
            </a:lvl9pPr>
          </a:lstStyle>
          <a:p>
            <a:endParaRPr/>
          </a:p>
        </p:txBody>
      </p:sp>
      <p:sp>
        <p:nvSpPr>
          <p:cNvPr id="67" name="Google Shape;67;p9"/>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lvl1pPr lvl="0" algn="r" rtl="0">
              <a:buNone/>
              <a:defRPr sz="800">
                <a:solidFill>
                  <a:schemeClr val="lt1"/>
                </a:solidFill>
                <a:latin typeface="Helvetica"/>
                <a:ea typeface="Helvetica"/>
                <a:cs typeface="Helvetica"/>
                <a:sym typeface="Helvetica"/>
              </a:defRPr>
            </a:lvl1pPr>
            <a:lvl2pPr lvl="1" algn="r" rtl="0">
              <a:buNone/>
              <a:defRPr sz="800">
                <a:solidFill>
                  <a:schemeClr val="lt1"/>
                </a:solidFill>
                <a:latin typeface="Helvetica"/>
                <a:ea typeface="Helvetica"/>
                <a:cs typeface="Helvetica"/>
                <a:sym typeface="Helvetica"/>
              </a:defRPr>
            </a:lvl2pPr>
            <a:lvl3pPr lvl="2" algn="r" rtl="0">
              <a:buNone/>
              <a:defRPr sz="800">
                <a:solidFill>
                  <a:schemeClr val="lt1"/>
                </a:solidFill>
                <a:latin typeface="Helvetica"/>
                <a:ea typeface="Helvetica"/>
                <a:cs typeface="Helvetica"/>
                <a:sym typeface="Helvetica"/>
              </a:defRPr>
            </a:lvl3pPr>
            <a:lvl4pPr lvl="3" algn="r" rtl="0">
              <a:buNone/>
              <a:defRPr sz="800">
                <a:solidFill>
                  <a:schemeClr val="lt1"/>
                </a:solidFill>
                <a:latin typeface="Helvetica"/>
                <a:ea typeface="Helvetica"/>
                <a:cs typeface="Helvetica"/>
                <a:sym typeface="Helvetica"/>
              </a:defRPr>
            </a:lvl4pPr>
            <a:lvl5pPr lvl="4" algn="r" rtl="0">
              <a:buNone/>
              <a:defRPr sz="800">
                <a:solidFill>
                  <a:schemeClr val="lt1"/>
                </a:solidFill>
                <a:latin typeface="Helvetica"/>
                <a:ea typeface="Helvetica"/>
                <a:cs typeface="Helvetica"/>
                <a:sym typeface="Helvetica"/>
              </a:defRPr>
            </a:lvl5pPr>
            <a:lvl6pPr lvl="5" algn="r" rtl="0">
              <a:buNone/>
              <a:defRPr sz="800">
                <a:solidFill>
                  <a:schemeClr val="lt1"/>
                </a:solidFill>
                <a:latin typeface="Helvetica"/>
                <a:ea typeface="Helvetica"/>
                <a:cs typeface="Helvetica"/>
                <a:sym typeface="Helvetica"/>
              </a:defRPr>
            </a:lvl6pPr>
            <a:lvl7pPr lvl="6" algn="r" rtl="0">
              <a:buNone/>
              <a:defRPr sz="800">
                <a:solidFill>
                  <a:schemeClr val="lt1"/>
                </a:solidFill>
                <a:latin typeface="Helvetica"/>
                <a:ea typeface="Helvetica"/>
                <a:cs typeface="Helvetica"/>
                <a:sym typeface="Helvetica"/>
              </a:defRPr>
            </a:lvl7pPr>
            <a:lvl8pPr lvl="7" algn="r" rtl="0">
              <a:buNone/>
              <a:defRPr sz="800">
                <a:solidFill>
                  <a:schemeClr val="lt1"/>
                </a:solidFill>
                <a:latin typeface="Helvetica"/>
                <a:ea typeface="Helvetica"/>
                <a:cs typeface="Helvetica"/>
                <a:sym typeface="Helvetica"/>
              </a:defRPr>
            </a:lvl8pPr>
            <a:lvl9pPr lvl="8" algn="r" rtl="0">
              <a:buNone/>
              <a:defRPr sz="800">
                <a:solidFill>
                  <a:schemeClr val="lt1"/>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
        <p:nvSpPr>
          <p:cNvPr id="68" name="Google Shape;68;p9"/>
          <p:cNvSpPr txBox="1">
            <a:spLocks noGrp="1"/>
          </p:cNvSpPr>
          <p:nvPr>
            <p:ph type="body" idx="3"/>
          </p:nvPr>
        </p:nvSpPr>
        <p:spPr>
          <a:xfrm>
            <a:off x="276300" y="1946650"/>
            <a:ext cx="2244300" cy="2127300"/>
          </a:xfrm>
          <a:prstGeom prst="rect">
            <a:avLst/>
          </a:prstGeom>
        </p:spPr>
        <p:txBody>
          <a:bodyPr spcFirstLastPara="1" wrap="square" lIns="91425" tIns="91425" rIns="91425" bIns="91425" anchor="t" anchorCtr="0">
            <a:normAutofit/>
          </a:bodyPr>
          <a:lstStyle>
            <a:lvl1pPr marL="457200" lvl="0"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Tree>
    <p:extLst>
      <p:ext uri="{BB962C8B-B14F-4D97-AF65-F5344CB8AC3E}">
        <p14:creationId xmlns:p14="http://schemas.microsoft.com/office/powerpoint/2010/main" val="1273107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hoto and text" type="tx">
  <p:cSld name="TITLE_AND_BODY">
    <p:spTree>
      <p:nvGrpSpPr>
        <p:cNvPr id="1" name="Shape 28"/>
        <p:cNvGrpSpPr/>
        <p:nvPr/>
      </p:nvGrpSpPr>
      <p:grpSpPr>
        <a:xfrm>
          <a:off x="0" y="0"/>
          <a:ext cx="0" cy="0"/>
          <a:chOff x="0" y="0"/>
          <a:chExt cx="0" cy="0"/>
        </a:xfrm>
      </p:grpSpPr>
      <p:sp>
        <p:nvSpPr>
          <p:cNvPr id="29" name="Google Shape;29;p4"/>
          <p:cNvSpPr/>
          <p:nvPr/>
        </p:nvSpPr>
        <p:spPr>
          <a:xfrm>
            <a:off x="0" y="-25"/>
            <a:ext cx="4575000" cy="5143500"/>
          </a:xfrm>
          <a:prstGeom prst="rect">
            <a:avLst/>
          </a:prstGeom>
          <a:solidFill>
            <a:srgbClr val="B7B7B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latin typeface="Helvetica"/>
                <a:ea typeface="Helvetica"/>
                <a:cs typeface="Helvetica"/>
                <a:sym typeface="Helvetica"/>
              </a:rPr>
              <a:t>Put the photo over this grey rectangle.</a:t>
            </a:r>
            <a:endParaRPr sz="1200">
              <a:latin typeface="Helvetica"/>
              <a:ea typeface="Helvetica"/>
              <a:cs typeface="Helvetica"/>
              <a:sym typeface="Helvetica"/>
            </a:endParaRPr>
          </a:p>
          <a:p>
            <a:pPr marL="0" lvl="0" indent="0" algn="ctr" rtl="0">
              <a:spcBef>
                <a:spcPts val="0"/>
              </a:spcBef>
              <a:spcAft>
                <a:spcPts val="0"/>
              </a:spcAft>
              <a:buNone/>
            </a:pPr>
            <a:r>
              <a:rPr lang="en" sz="1200">
                <a:latin typeface="Helvetica"/>
                <a:ea typeface="Helvetica"/>
                <a:cs typeface="Helvetica"/>
                <a:sym typeface="Helvetica"/>
              </a:rPr>
              <a:t>If necessary, cut it following the rectangle’s size.</a:t>
            </a:r>
            <a:endParaRPr sz="1000">
              <a:latin typeface="Helvetica"/>
              <a:ea typeface="Helvetica"/>
              <a:cs typeface="Helvetica"/>
              <a:sym typeface="Helvetica"/>
            </a:endParaRPr>
          </a:p>
        </p:txBody>
      </p:sp>
      <p:sp>
        <p:nvSpPr>
          <p:cNvPr id="30" name="Google Shape;30;p4"/>
          <p:cNvSpPr txBox="1">
            <a:spLocks noGrp="1"/>
          </p:cNvSpPr>
          <p:nvPr>
            <p:ph type="body" idx="1"/>
          </p:nvPr>
        </p:nvSpPr>
        <p:spPr>
          <a:xfrm>
            <a:off x="4879050" y="1586675"/>
            <a:ext cx="2816400" cy="18246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
        <p:nvSpPr>
          <p:cNvPr id="31" name="Google Shape;31;p4"/>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lvl1pPr lvl="0" algn="r" rtl="0">
              <a:buNone/>
              <a:defRPr sz="800">
                <a:solidFill>
                  <a:srgbClr val="595959"/>
                </a:solidFill>
                <a:latin typeface="Helvetica"/>
                <a:ea typeface="Helvetica"/>
                <a:cs typeface="Helvetica"/>
                <a:sym typeface="Helvetica"/>
              </a:defRPr>
            </a:lvl1pPr>
            <a:lvl2pPr lvl="1" algn="r" rtl="0">
              <a:buNone/>
              <a:defRPr sz="800">
                <a:solidFill>
                  <a:srgbClr val="595959"/>
                </a:solidFill>
                <a:latin typeface="Helvetica"/>
                <a:ea typeface="Helvetica"/>
                <a:cs typeface="Helvetica"/>
                <a:sym typeface="Helvetica"/>
              </a:defRPr>
            </a:lvl2pPr>
            <a:lvl3pPr lvl="2" algn="r" rtl="0">
              <a:buNone/>
              <a:defRPr sz="800">
                <a:solidFill>
                  <a:srgbClr val="595959"/>
                </a:solidFill>
                <a:latin typeface="Helvetica"/>
                <a:ea typeface="Helvetica"/>
                <a:cs typeface="Helvetica"/>
                <a:sym typeface="Helvetica"/>
              </a:defRPr>
            </a:lvl3pPr>
            <a:lvl4pPr lvl="3" algn="r" rtl="0">
              <a:buNone/>
              <a:defRPr sz="800">
                <a:solidFill>
                  <a:srgbClr val="595959"/>
                </a:solidFill>
                <a:latin typeface="Helvetica"/>
                <a:ea typeface="Helvetica"/>
                <a:cs typeface="Helvetica"/>
                <a:sym typeface="Helvetica"/>
              </a:defRPr>
            </a:lvl4pPr>
            <a:lvl5pPr lvl="4" algn="r" rtl="0">
              <a:buNone/>
              <a:defRPr sz="800">
                <a:solidFill>
                  <a:srgbClr val="595959"/>
                </a:solidFill>
                <a:latin typeface="Helvetica"/>
                <a:ea typeface="Helvetica"/>
                <a:cs typeface="Helvetica"/>
                <a:sym typeface="Helvetica"/>
              </a:defRPr>
            </a:lvl5pPr>
            <a:lvl6pPr lvl="5" algn="r" rtl="0">
              <a:buNone/>
              <a:defRPr sz="800">
                <a:solidFill>
                  <a:srgbClr val="595959"/>
                </a:solidFill>
                <a:latin typeface="Helvetica"/>
                <a:ea typeface="Helvetica"/>
                <a:cs typeface="Helvetica"/>
                <a:sym typeface="Helvetica"/>
              </a:defRPr>
            </a:lvl6pPr>
            <a:lvl7pPr lvl="6" algn="r" rtl="0">
              <a:buNone/>
              <a:defRPr sz="800">
                <a:solidFill>
                  <a:srgbClr val="595959"/>
                </a:solidFill>
                <a:latin typeface="Helvetica"/>
                <a:ea typeface="Helvetica"/>
                <a:cs typeface="Helvetica"/>
                <a:sym typeface="Helvetica"/>
              </a:defRPr>
            </a:lvl7pPr>
            <a:lvl8pPr lvl="7" algn="r" rtl="0">
              <a:buNone/>
              <a:defRPr sz="800">
                <a:solidFill>
                  <a:srgbClr val="595959"/>
                </a:solidFill>
                <a:latin typeface="Helvetica"/>
                <a:ea typeface="Helvetica"/>
                <a:cs typeface="Helvetica"/>
                <a:sym typeface="Helvetica"/>
              </a:defRPr>
            </a:lvl8pPr>
            <a:lvl9pPr lvl="8" algn="r" rtl="0">
              <a:buNone/>
              <a:defRPr sz="800">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hoto and text" type="twoColTx">
  <p:cSld name="TITLE_AND_TWO_COLUMNS">
    <p:spTree>
      <p:nvGrpSpPr>
        <p:cNvPr id="1" name="Shape 32"/>
        <p:cNvGrpSpPr/>
        <p:nvPr/>
      </p:nvGrpSpPr>
      <p:grpSpPr>
        <a:xfrm>
          <a:off x="0" y="0"/>
          <a:ext cx="0" cy="0"/>
          <a:chOff x="0" y="0"/>
          <a:chExt cx="0" cy="0"/>
        </a:xfrm>
      </p:grpSpPr>
      <p:sp>
        <p:nvSpPr>
          <p:cNvPr id="33" name="Google Shape;33;p5"/>
          <p:cNvSpPr txBox="1">
            <a:spLocks noGrp="1"/>
          </p:cNvSpPr>
          <p:nvPr>
            <p:ph type="title"/>
          </p:nvPr>
        </p:nvSpPr>
        <p:spPr>
          <a:xfrm>
            <a:off x="846225" y="1353925"/>
            <a:ext cx="3203700" cy="504900"/>
          </a:xfrm>
          <a:prstGeom prst="rect">
            <a:avLst/>
          </a:prstGeom>
        </p:spPr>
        <p:txBody>
          <a:bodyPr spcFirstLastPara="1" wrap="square" lIns="91425" tIns="91425" rIns="91425" bIns="91425" anchor="t" anchorCtr="0">
            <a:normAutofit/>
          </a:bodyPr>
          <a:lstStyle>
            <a:lvl1pPr lvl="0">
              <a:spcBef>
                <a:spcPts val="0"/>
              </a:spcBef>
              <a:spcAft>
                <a:spcPts val="0"/>
              </a:spcAft>
              <a:buSzPts val="2500"/>
              <a:buFont typeface="Helvetica Neue"/>
              <a:buNone/>
              <a:defRPr sz="2500">
                <a:latin typeface="Helvetica Neue"/>
                <a:ea typeface="Helvetica Neue"/>
                <a:cs typeface="Helvetica Neue"/>
                <a:sym typeface="Helvetica Neue"/>
              </a:defRPr>
            </a:lvl1pPr>
            <a:lvl2pPr lvl="1">
              <a:spcBef>
                <a:spcPts val="0"/>
              </a:spcBef>
              <a:spcAft>
                <a:spcPts val="0"/>
              </a:spcAft>
              <a:buSzPts val="2500"/>
              <a:buFont typeface="Helvetica Neue"/>
              <a:buNone/>
              <a:defRPr sz="2500">
                <a:latin typeface="Helvetica Neue"/>
                <a:ea typeface="Helvetica Neue"/>
                <a:cs typeface="Helvetica Neue"/>
                <a:sym typeface="Helvetica Neue"/>
              </a:defRPr>
            </a:lvl2pPr>
            <a:lvl3pPr lvl="2">
              <a:spcBef>
                <a:spcPts val="0"/>
              </a:spcBef>
              <a:spcAft>
                <a:spcPts val="0"/>
              </a:spcAft>
              <a:buSzPts val="2500"/>
              <a:buFont typeface="Helvetica Neue"/>
              <a:buNone/>
              <a:defRPr sz="2500">
                <a:latin typeface="Helvetica Neue"/>
                <a:ea typeface="Helvetica Neue"/>
                <a:cs typeface="Helvetica Neue"/>
                <a:sym typeface="Helvetica Neue"/>
              </a:defRPr>
            </a:lvl3pPr>
            <a:lvl4pPr lvl="3">
              <a:spcBef>
                <a:spcPts val="0"/>
              </a:spcBef>
              <a:spcAft>
                <a:spcPts val="0"/>
              </a:spcAft>
              <a:buSzPts val="2500"/>
              <a:buFont typeface="Helvetica Neue"/>
              <a:buNone/>
              <a:defRPr sz="2500">
                <a:latin typeface="Helvetica Neue"/>
                <a:ea typeface="Helvetica Neue"/>
                <a:cs typeface="Helvetica Neue"/>
                <a:sym typeface="Helvetica Neue"/>
              </a:defRPr>
            </a:lvl4pPr>
            <a:lvl5pPr lvl="4">
              <a:spcBef>
                <a:spcPts val="0"/>
              </a:spcBef>
              <a:spcAft>
                <a:spcPts val="0"/>
              </a:spcAft>
              <a:buSzPts val="2500"/>
              <a:buFont typeface="Helvetica Neue"/>
              <a:buNone/>
              <a:defRPr sz="2500">
                <a:latin typeface="Helvetica Neue"/>
                <a:ea typeface="Helvetica Neue"/>
                <a:cs typeface="Helvetica Neue"/>
                <a:sym typeface="Helvetica Neue"/>
              </a:defRPr>
            </a:lvl5pPr>
            <a:lvl6pPr lvl="5">
              <a:spcBef>
                <a:spcPts val="0"/>
              </a:spcBef>
              <a:spcAft>
                <a:spcPts val="0"/>
              </a:spcAft>
              <a:buSzPts val="2500"/>
              <a:buFont typeface="Helvetica Neue"/>
              <a:buNone/>
              <a:defRPr sz="2500">
                <a:latin typeface="Helvetica Neue"/>
                <a:ea typeface="Helvetica Neue"/>
                <a:cs typeface="Helvetica Neue"/>
                <a:sym typeface="Helvetica Neue"/>
              </a:defRPr>
            </a:lvl6pPr>
            <a:lvl7pPr lvl="6">
              <a:spcBef>
                <a:spcPts val="0"/>
              </a:spcBef>
              <a:spcAft>
                <a:spcPts val="0"/>
              </a:spcAft>
              <a:buSzPts val="2500"/>
              <a:buFont typeface="Helvetica Neue"/>
              <a:buNone/>
              <a:defRPr sz="2500">
                <a:latin typeface="Helvetica Neue"/>
                <a:ea typeface="Helvetica Neue"/>
                <a:cs typeface="Helvetica Neue"/>
                <a:sym typeface="Helvetica Neue"/>
              </a:defRPr>
            </a:lvl7pPr>
            <a:lvl8pPr lvl="7">
              <a:spcBef>
                <a:spcPts val="0"/>
              </a:spcBef>
              <a:spcAft>
                <a:spcPts val="0"/>
              </a:spcAft>
              <a:buSzPts val="2500"/>
              <a:buFont typeface="Helvetica Neue"/>
              <a:buNone/>
              <a:defRPr sz="2500">
                <a:latin typeface="Helvetica Neue"/>
                <a:ea typeface="Helvetica Neue"/>
                <a:cs typeface="Helvetica Neue"/>
                <a:sym typeface="Helvetica Neue"/>
              </a:defRPr>
            </a:lvl8pPr>
            <a:lvl9pPr lvl="8">
              <a:spcBef>
                <a:spcPts val="0"/>
              </a:spcBef>
              <a:spcAft>
                <a:spcPts val="0"/>
              </a:spcAft>
              <a:buSzPts val="2500"/>
              <a:buFont typeface="Helvetica Neue"/>
              <a:buNone/>
              <a:defRPr sz="2500">
                <a:latin typeface="Helvetica Neue"/>
                <a:ea typeface="Helvetica Neue"/>
                <a:cs typeface="Helvetica Neue"/>
                <a:sym typeface="Helvetica Neue"/>
              </a:defRPr>
            </a:lvl9pPr>
          </a:lstStyle>
          <a:p>
            <a:endParaRPr/>
          </a:p>
        </p:txBody>
      </p:sp>
      <p:sp>
        <p:nvSpPr>
          <p:cNvPr id="34" name="Google Shape;34;p5"/>
          <p:cNvSpPr txBox="1">
            <a:spLocks noGrp="1"/>
          </p:cNvSpPr>
          <p:nvPr>
            <p:ph type="subTitle" idx="1"/>
          </p:nvPr>
        </p:nvSpPr>
        <p:spPr>
          <a:xfrm>
            <a:off x="224775" y="119000"/>
            <a:ext cx="3252600" cy="393600"/>
          </a:xfrm>
          <a:prstGeom prst="rect">
            <a:avLst/>
          </a:prstGeom>
        </p:spPr>
        <p:txBody>
          <a:bodyPr spcFirstLastPara="1" wrap="square" lIns="91425" tIns="91425" rIns="91425" bIns="91425" anchor="t" anchorCtr="0">
            <a:normAutofit/>
          </a:bodyPr>
          <a:lstStyle>
            <a:lvl1pPr marL="0" marR="0" lvl="0" indent="-69850" algn="l" rtl="0">
              <a:lnSpc>
                <a:spcPct val="115000"/>
              </a:lnSpc>
              <a:spcBef>
                <a:spcPts val="0"/>
              </a:spcBef>
              <a:spcAft>
                <a:spcPts val="0"/>
              </a:spcAft>
              <a:buClr>
                <a:srgbClr val="666666"/>
              </a:buClr>
              <a:buSzPts val="1100"/>
              <a:buNone/>
              <a:defRPr sz="1100">
                <a:solidFill>
                  <a:srgbClr val="666666"/>
                </a:solidFill>
                <a:latin typeface="Helvetica Neue Light"/>
                <a:ea typeface="Helvetica Neue Light"/>
                <a:cs typeface="Helvetica Neue Light"/>
                <a:sym typeface="Helvetica Neue Light"/>
              </a:defRPr>
            </a:lvl1pPr>
            <a:lvl2pPr lvl="1">
              <a:spcBef>
                <a:spcPts val="0"/>
              </a:spcBef>
              <a:spcAft>
                <a:spcPts val="0"/>
              </a:spcAft>
              <a:buSzPts val="1100"/>
              <a:buNone/>
              <a:defRPr sz="1100"/>
            </a:lvl2pPr>
            <a:lvl3pPr lvl="2">
              <a:spcBef>
                <a:spcPts val="0"/>
              </a:spcBef>
              <a:spcAft>
                <a:spcPts val="0"/>
              </a:spcAft>
              <a:buSzPts val="1100"/>
              <a:buNone/>
              <a:defRPr sz="1100"/>
            </a:lvl3pPr>
            <a:lvl4pPr lvl="3">
              <a:spcBef>
                <a:spcPts val="0"/>
              </a:spcBef>
              <a:spcAft>
                <a:spcPts val="0"/>
              </a:spcAft>
              <a:buSzPts val="1100"/>
              <a:buNone/>
              <a:defRPr sz="1100"/>
            </a:lvl4pPr>
            <a:lvl5pPr lvl="4">
              <a:spcBef>
                <a:spcPts val="0"/>
              </a:spcBef>
              <a:spcAft>
                <a:spcPts val="0"/>
              </a:spcAft>
              <a:buSzPts val="1100"/>
              <a:buNone/>
              <a:defRPr sz="1100"/>
            </a:lvl5pPr>
            <a:lvl6pPr lvl="5">
              <a:spcBef>
                <a:spcPts val="0"/>
              </a:spcBef>
              <a:spcAft>
                <a:spcPts val="0"/>
              </a:spcAft>
              <a:buSzPts val="1100"/>
              <a:buNone/>
              <a:defRPr sz="1100"/>
            </a:lvl6pPr>
            <a:lvl7pPr lvl="6">
              <a:spcBef>
                <a:spcPts val="0"/>
              </a:spcBef>
              <a:spcAft>
                <a:spcPts val="0"/>
              </a:spcAft>
              <a:buSzPts val="1100"/>
              <a:buNone/>
              <a:defRPr sz="1100"/>
            </a:lvl7pPr>
            <a:lvl8pPr lvl="7">
              <a:spcBef>
                <a:spcPts val="0"/>
              </a:spcBef>
              <a:spcAft>
                <a:spcPts val="0"/>
              </a:spcAft>
              <a:buSzPts val="1100"/>
              <a:buNone/>
              <a:defRPr sz="1100"/>
            </a:lvl8pPr>
            <a:lvl9pPr lvl="8">
              <a:spcBef>
                <a:spcPts val="0"/>
              </a:spcBef>
              <a:spcAft>
                <a:spcPts val="0"/>
              </a:spcAft>
              <a:buSzPts val="1100"/>
              <a:buNone/>
              <a:defRPr sz="1100"/>
            </a:lvl9pPr>
          </a:lstStyle>
          <a:p>
            <a:endParaRPr/>
          </a:p>
        </p:txBody>
      </p:sp>
      <p:sp>
        <p:nvSpPr>
          <p:cNvPr id="35" name="Google Shape;35;p5"/>
          <p:cNvSpPr txBox="1">
            <a:spLocks noGrp="1"/>
          </p:cNvSpPr>
          <p:nvPr>
            <p:ph type="body" idx="2"/>
          </p:nvPr>
        </p:nvSpPr>
        <p:spPr>
          <a:xfrm>
            <a:off x="846225" y="1915750"/>
            <a:ext cx="3203700" cy="23670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
        <p:nvSpPr>
          <p:cNvPr id="36" name="Google Shape;36;p5"/>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lvl1pPr lvl="0" algn="r" rtl="0">
              <a:buNone/>
              <a:defRPr sz="800">
                <a:solidFill>
                  <a:srgbClr val="595959"/>
                </a:solidFill>
                <a:latin typeface="Helvetica"/>
                <a:ea typeface="Helvetica"/>
                <a:cs typeface="Helvetica"/>
                <a:sym typeface="Helvetica"/>
              </a:defRPr>
            </a:lvl1pPr>
            <a:lvl2pPr lvl="1" algn="r" rtl="0">
              <a:buNone/>
              <a:defRPr sz="800">
                <a:solidFill>
                  <a:srgbClr val="595959"/>
                </a:solidFill>
                <a:latin typeface="Helvetica"/>
                <a:ea typeface="Helvetica"/>
                <a:cs typeface="Helvetica"/>
                <a:sym typeface="Helvetica"/>
              </a:defRPr>
            </a:lvl2pPr>
            <a:lvl3pPr lvl="2" algn="r" rtl="0">
              <a:buNone/>
              <a:defRPr sz="800">
                <a:solidFill>
                  <a:srgbClr val="595959"/>
                </a:solidFill>
                <a:latin typeface="Helvetica"/>
                <a:ea typeface="Helvetica"/>
                <a:cs typeface="Helvetica"/>
                <a:sym typeface="Helvetica"/>
              </a:defRPr>
            </a:lvl3pPr>
            <a:lvl4pPr lvl="3" algn="r" rtl="0">
              <a:buNone/>
              <a:defRPr sz="800">
                <a:solidFill>
                  <a:srgbClr val="595959"/>
                </a:solidFill>
                <a:latin typeface="Helvetica"/>
                <a:ea typeface="Helvetica"/>
                <a:cs typeface="Helvetica"/>
                <a:sym typeface="Helvetica"/>
              </a:defRPr>
            </a:lvl4pPr>
            <a:lvl5pPr lvl="4" algn="r" rtl="0">
              <a:buNone/>
              <a:defRPr sz="800">
                <a:solidFill>
                  <a:srgbClr val="595959"/>
                </a:solidFill>
                <a:latin typeface="Helvetica"/>
                <a:ea typeface="Helvetica"/>
                <a:cs typeface="Helvetica"/>
                <a:sym typeface="Helvetica"/>
              </a:defRPr>
            </a:lvl5pPr>
            <a:lvl6pPr lvl="5" algn="r" rtl="0">
              <a:buNone/>
              <a:defRPr sz="800">
                <a:solidFill>
                  <a:srgbClr val="595959"/>
                </a:solidFill>
                <a:latin typeface="Helvetica"/>
                <a:ea typeface="Helvetica"/>
                <a:cs typeface="Helvetica"/>
                <a:sym typeface="Helvetica"/>
              </a:defRPr>
            </a:lvl6pPr>
            <a:lvl7pPr lvl="6" algn="r" rtl="0">
              <a:buNone/>
              <a:defRPr sz="800">
                <a:solidFill>
                  <a:srgbClr val="595959"/>
                </a:solidFill>
                <a:latin typeface="Helvetica"/>
                <a:ea typeface="Helvetica"/>
                <a:cs typeface="Helvetica"/>
                <a:sym typeface="Helvetica"/>
              </a:defRPr>
            </a:lvl7pPr>
            <a:lvl8pPr lvl="7" algn="r" rtl="0">
              <a:buNone/>
              <a:defRPr sz="800">
                <a:solidFill>
                  <a:srgbClr val="595959"/>
                </a:solidFill>
                <a:latin typeface="Helvetica"/>
                <a:ea typeface="Helvetica"/>
                <a:cs typeface="Helvetica"/>
                <a:sym typeface="Helvetica"/>
              </a:defRPr>
            </a:lvl8pPr>
            <a:lvl9pPr lvl="8" algn="r" rtl="0">
              <a:buNone/>
              <a:defRPr sz="800">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
        <p:nvSpPr>
          <p:cNvPr id="37" name="Google Shape;37;p5"/>
          <p:cNvSpPr/>
          <p:nvPr/>
        </p:nvSpPr>
        <p:spPr>
          <a:xfrm>
            <a:off x="4813800" y="512500"/>
            <a:ext cx="3609000" cy="40608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000000"/>
                </a:solidFill>
                <a:latin typeface="Helvetica"/>
                <a:ea typeface="Helvetica"/>
                <a:cs typeface="Helvetica"/>
                <a:sym typeface="Helvetica"/>
              </a:rPr>
              <a:t>Put the photo over this grey rectangle.</a:t>
            </a:r>
            <a:endParaRPr sz="1200">
              <a:solidFill>
                <a:srgbClr val="000000"/>
              </a:solidFill>
              <a:latin typeface="Helvetica"/>
              <a:ea typeface="Helvetica"/>
              <a:cs typeface="Helvetica"/>
              <a:sym typeface="Helvetica"/>
            </a:endParaRPr>
          </a:p>
          <a:p>
            <a:pPr marL="0" lvl="0" indent="0" algn="ctr" rtl="0">
              <a:spcBef>
                <a:spcPts val="0"/>
              </a:spcBef>
              <a:spcAft>
                <a:spcPts val="0"/>
              </a:spcAft>
              <a:buNone/>
            </a:pPr>
            <a:r>
              <a:rPr lang="en" sz="1200">
                <a:solidFill>
                  <a:srgbClr val="000000"/>
                </a:solidFill>
                <a:latin typeface="Helvetica"/>
                <a:ea typeface="Helvetica"/>
                <a:cs typeface="Helvetica"/>
                <a:sym typeface="Helvetica"/>
              </a:rPr>
              <a:t>If necessary, cut it following the rectangle’s size.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lumns text" type="titleOnly">
  <p:cSld name="TITLE_ONLY">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852825" y="896725"/>
            <a:ext cx="7255800" cy="637200"/>
          </a:xfrm>
          <a:prstGeom prst="rect">
            <a:avLst/>
          </a:prstGeom>
        </p:spPr>
        <p:txBody>
          <a:bodyPr spcFirstLastPara="1" wrap="square" lIns="91425" tIns="91425" rIns="91425" bIns="91425" anchor="t" anchorCtr="0">
            <a:normAutofit/>
          </a:bodyPr>
          <a:lstStyle>
            <a:lvl1pPr lvl="0" rtl="0">
              <a:spcBef>
                <a:spcPts val="0"/>
              </a:spcBef>
              <a:spcAft>
                <a:spcPts val="0"/>
              </a:spcAft>
              <a:buSzPts val="2500"/>
              <a:buFont typeface="Helvetica Neue"/>
              <a:buNone/>
              <a:defRPr sz="2500">
                <a:latin typeface="Helvetica Neue"/>
                <a:ea typeface="Helvetica Neue"/>
                <a:cs typeface="Helvetica Neue"/>
                <a:sym typeface="Helvetica Neue"/>
              </a:defRPr>
            </a:lvl1pPr>
            <a:lvl2pPr lvl="1" rtl="0">
              <a:spcBef>
                <a:spcPts val="0"/>
              </a:spcBef>
              <a:spcAft>
                <a:spcPts val="0"/>
              </a:spcAft>
              <a:buSzPts val="2500"/>
              <a:buFont typeface="Helvetica Neue"/>
              <a:buNone/>
              <a:defRPr sz="2500">
                <a:latin typeface="Helvetica Neue"/>
                <a:ea typeface="Helvetica Neue"/>
                <a:cs typeface="Helvetica Neue"/>
                <a:sym typeface="Helvetica Neue"/>
              </a:defRPr>
            </a:lvl2pPr>
            <a:lvl3pPr lvl="2" rtl="0">
              <a:spcBef>
                <a:spcPts val="0"/>
              </a:spcBef>
              <a:spcAft>
                <a:spcPts val="0"/>
              </a:spcAft>
              <a:buSzPts val="2500"/>
              <a:buFont typeface="Helvetica Neue"/>
              <a:buNone/>
              <a:defRPr sz="2500">
                <a:latin typeface="Helvetica Neue"/>
                <a:ea typeface="Helvetica Neue"/>
                <a:cs typeface="Helvetica Neue"/>
                <a:sym typeface="Helvetica Neue"/>
              </a:defRPr>
            </a:lvl3pPr>
            <a:lvl4pPr lvl="3" rtl="0">
              <a:spcBef>
                <a:spcPts val="0"/>
              </a:spcBef>
              <a:spcAft>
                <a:spcPts val="0"/>
              </a:spcAft>
              <a:buSzPts val="2500"/>
              <a:buFont typeface="Helvetica Neue"/>
              <a:buNone/>
              <a:defRPr sz="2500">
                <a:latin typeface="Helvetica Neue"/>
                <a:ea typeface="Helvetica Neue"/>
                <a:cs typeface="Helvetica Neue"/>
                <a:sym typeface="Helvetica Neue"/>
              </a:defRPr>
            </a:lvl4pPr>
            <a:lvl5pPr lvl="4" rtl="0">
              <a:spcBef>
                <a:spcPts val="0"/>
              </a:spcBef>
              <a:spcAft>
                <a:spcPts val="0"/>
              </a:spcAft>
              <a:buSzPts val="2500"/>
              <a:buFont typeface="Helvetica Neue"/>
              <a:buNone/>
              <a:defRPr sz="2500">
                <a:latin typeface="Helvetica Neue"/>
                <a:ea typeface="Helvetica Neue"/>
                <a:cs typeface="Helvetica Neue"/>
                <a:sym typeface="Helvetica Neue"/>
              </a:defRPr>
            </a:lvl5pPr>
            <a:lvl6pPr lvl="5" rtl="0">
              <a:spcBef>
                <a:spcPts val="0"/>
              </a:spcBef>
              <a:spcAft>
                <a:spcPts val="0"/>
              </a:spcAft>
              <a:buSzPts val="2500"/>
              <a:buFont typeface="Helvetica Neue"/>
              <a:buNone/>
              <a:defRPr sz="2500">
                <a:latin typeface="Helvetica Neue"/>
                <a:ea typeface="Helvetica Neue"/>
                <a:cs typeface="Helvetica Neue"/>
                <a:sym typeface="Helvetica Neue"/>
              </a:defRPr>
            </a:lvl6pPr>
            <a:lvl7pPr lvl="6" rtl="0">
              <a:spcBef>
                <a:spcPts val="0"/>
              </a:spcBef>
              <a:spcAft>
                <a:spcPts val="0"/>
              </a:spcAft>
              <a:buSzPts val="2500"/>
              <a:buFont typeface="Helvetica Neue"/>
              <a:buNone/>
              <a:defRPr sz="2500">
                <a:latin typeface="Helvetica Neue"/>
                <a:ea typeface="Helvetica Neue"/>
                <a:cs typeface="Helvetica Neue"/>
                <a:sym typeface="Helvetica Neue"/>
              </a:defRPr>
            </a:lvl7pPr>
            <a:lvl8pPr lvl="7" rtl="0">
              <a:spcBef>
                <a:spcPts val="0"/>
              </a:spcBef>
              <a:spcAft>
                <a:spcPts val="0"/>
              </a:spcAft>
              <a:buSzPts val="2500"/>
              <a:buFont typeface="Helvetica Neue"/>
              <a:buNone/>
              <a:defRPr sz="2500">
                <a:latin typeface="Helvetica Neue"/>
                <a:ea typeface="Helvetica Neue"/>
                <a:cs typeface="Helvetica Neue"/>
                <a:sym typeface="Helvetica Neue"/>
              </a:defRPr>
            </a:lvl8pPr>
            <a:lvl9pPr lvl="8" rtl="0">
              <a:spcBef>
                <a:spcPts val="0"/>
              </a:spcBef>
              <a:spcAft>
                <a:spcPts val="0"/>
              </a:spcAft>
              <a:buSzPts val="2500"/>
              <a:buFont typeface="Helvetica Neue"/>
              <a:buNone/>
              <a:defRPr sz="2500">
                <a:latin typeface="Helvetica Neue"/>
                <a:ea typeface="Helvetica Neue"/>
                <a:cs typeface="Helvetica Neue"/>
                <a:sym typeface="Helvetica Neue"/>
              </a:defRPr>
            </a:lvl9pPr>
          </a:lstStyle>
          <a:p>
            <a:endParaRPr/>
          </a:p>
        </p:txBody>
      </p:sp>
      <p:sp>
        <p:nvSpPr>
          <p:cNvPr id="40" name="Google Shape;40;p6"/>
          <p:cNvSpPr txBox="1">
            <a:spLocks noGrp="1"/>
          </p:cNvSpPr>
          <p:nvPr>
            <p:ph type="body" idx="1"/>
          </p:nvPr>
        </p:nvSpPr>
        <p:spPr>
          <a:xfrm>
            <a:off x="852825" y="1589673"/>
            <a:ext cx="3411600" cy="2210700"/>
          </a:xfrm>
          <a:prstGeom prst="rect">
            <a:avLst/>
          </a:prstGeom>
        </p:spPr>
        <p:txBody>
          <a:bodyPr spcFirstLastPara="1" wrap="square" lIns="91425" tIns="91425" rIns="91425" bIns="91425" anchor="t" anchorCtr="0">
            <a:normAutofit/>
          </a:bodyPr>
          <a:lstStyle>
            <a:lvl1pPr marL="457200" lvl="0"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rtl="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
        <p:nvSpPr>
          <p:cNvPr id="41" name="Google Shape;41;p6"/>
          <p:cNvSpPr txBox="1">
            <a:spLocks noGrp="1"/>
          </p:cNvSpPr>
          <p:nvPr>
            <p:ph type="subTitle" idx="2"/>
          </p:nvPr>
        </p:nvSpPr>
        <p:spPr>
          <a:xfrm>
            <a:off x="224775" y="119000"/>
            <a:ext cx="3252600" cy="3936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666666"/>
              </a:buClr>
              <a:buSzPts val="1100"/>
              <a:buNone/>
              <a:defRPr sz="1100">
                <a:solidFill>
                  <a:srgbClr val="666666"/>
                </a:solidFill>
                <a:latin typeface="Helvetica Neue Light"/>
                <a:ea typeface="Helvetica Neue Light"/>
                <a:cs typeface="Helvetica Neue Light"/>
                <a:sym typeface="Helvetica Neue Light"/>
              </a:defRPr>
            </a:lvl1pPr>
            <a:lvl2pPr lvl="1" rtl="0">
              <a:spcBef>
                <a:spcPts val="0"/>
              </a:spcBef>
              <a:spcAft>
                <a:spcPts val="0"/>
              </a:spcAft>
              <a:buSzPts val="1100"/>
              <a:buNone/>
              <a:defRPr sz="1100"/>
            </a:lvl2pPr>
            <a:lvl3pPr lvl="2" rtl="0">
              <a:spcBef>
                <a:spcPts val="0"/>
              </a:spcBef>
              <a:spcAft>
                <a:spcPts val="0"/>
              </a:spcAft>
              <a:buSzPts val="1100"/>
              <a:buNone/>
              <a:defRPr sz="1100"/>
            </a:lvl3pPr>
            <a:lvl4pPr lvl="3" rtl="0">
              <a:spcBef>
                <a:spcPts val="0"/>
              </a:spcBef>
              <a:spcAft>
                <a:spcPts val="0"/>
              </a:spcAft>
              <a:buSzPts val="1100"/>
              <a:buNone/>
              <a:defRPr sz="1100"/>
            </a:lvl4pPr>
            <a:lvl5pPr lvl="4" rtl="0">
              <a:spcBef>
                <a:spcPts val="0"/>
              </a:spcBef>
              <a:spcAft>
                <a:spcPts val="0"/>
              </a:spcAft>
              <a:buSzPts val="1100"/>
              <a:buNone/>
              <a:defRPr sz="1100"/>
            </a:lvl5pPr>
            <a:lvl6pPr lvl="5" rtl="0">
              <a:spcBef>
                <a:spcPts val="0"/>
              </a:spcBef>
              <a:spcAft>
                <a:spcPts val="0"/>
              </a:spcAft>
              <a:buSzPts val="1100"/>
              <a:buNone/>
              <a:defRPr sz="1100"/>
            </a:lvl6pPr>
            <a:lvl7pPr lvl="6" rtl="0">
              <a:spcBef>
                <a:spcPts val="0"/>
              </a:spcBef>
              <a:spcAft>
                <a:spcPts val="0"/>
              </a:spcAft>
              <a:buSzPts val="1100"/>
              <a:buNone/>
              <a:defRPr sz="1100"/>
            </a:lvl7pPr>
            <a:lvl8pPr lvl="7" rtl="0">
              <a:spcBef>
                <a:spcPts val="0"/>
              </a:spcBef>
              <a:spcAft>
                <a:spcPts val="0"/>
              </a:spcAft>
              <a:buSzPts val="1100"/>
              <a:buNone/>
              <a:defRPr sz="1100"/>
            </a:lvl8pPr>
            <a:lvl9pPr lvl="8" rtl="0">
              <a:spcBef>
                <a:spcPts val="0"/>
              </a:spcBef>
              <a:spcAft>
                <a:spcPts val="0"/>
              </a:spcAft>
              <a:buSzPts val="1100"/>
              <a:buNone/>
              <a:defRPr sz="1100"/>
            </a:lvl9pPr>
          </a:lstStyle>
          <a:p>
            <a:endParaRPr/>
          </a:p>
        </p:txBody>
      </p:sp>
      <p:sp>
        <p:nvSpPr>
          <p:cNvPr id="42" name="Google Shape;42;p6"/>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lvl1pPr lvl="0" algn="r" rtl="0">
              <a:buNone/>
              <a:defRPr sz="800">
                <a:solidFill>
                  <a:srgbClr val="595959"/>
                </a:solidFill>
                <a:latin typeface="Helvetica"/>
                <a:ea typeface="Helvetica"/>
                <a:cs typeface="Helvetica"/>
                <a:sym typeface="Helvetica"/>
              </a:defRPr>
            </a:lvl1pPr>
            <a:lvl2pPr lvl="1" algn="r" rtl="0">
              <a:buNone/>
              <a:defRPr sz="800">
                <a:solidFill>
                  <a:srgbClr val="595959"/>
                </a:solidFill>
                <a:latin typeface="Helvetica"/>
                <a:ea typeface="Helvetica"/>
                <a:cs typeface="Helvetica"/>
                <a:sym typeface="Helvetica"/>
              </a:defRPr>
            </a:lvl2pPr>
            <a:lvl3pPr lvl="2" algn="r" rtl="0">
              <a:buNone/>
              <a:defRPr sz="800">
                <a:solidFill>
                  <a:srgbClr val="595959"/>
                </a:solidFill>
                <a:latin typeface="Helvetica"/>
                <a:ea typeface="Helvetica"/>
                <a:cs typeface="Helvetica"/>
                <a:sym typeface="Helvetica"/>
              </a:defRPr>
            </a:lvl3pPr>
            <a:lvl4pPr lvl="3" algn="r" rtl="0">
              <a:buNone/>
              <a:defRPr sz="800">
                <a:solidFill>
                  <a:srgbClr val="595959"/>
                </a:solidFill>
                <a:latin typeface="Helvetica"/>
                <a:ea typeface="Helvetica"/>
                <a:cs typeface="Helvetica"/>
                <a:sym typeface="Helvetica"/>
              </a:defRPr>
            </a:lvl4pPr>
            <a:lvl5pPr lvl="4" algn="r" rtl="0">
              <a:buNone/>
              <a:defRPr sz="800">
                <a:solidFill>
                  <a:srgbClr val="595959"/>
                </a:solidFill>
                <a:latin typeface="Helvetica"/>
                <a:ea typeface="Helvetica"/>
                <a:cs typeface="Helvetica"/>
                <a:sym typeface="Helvetica"/>
              </a:defRPr>
            </a:lvl5pPr>
            <a:lvl6pPr lvl="5" algn="r" rtl="0">
              <a:buNone/>
              <a:defRPr sz="800">
                <a:solidFill>
                  <a:srgbClr val="595959"/>
                </a:solidFill>
                <a:latin typeface="Helvetica"/>
                <a:ea typeface="Helvetica"/>
                <a:cs typeface="Helvetica"/>
                <a:sym typeface="Helvetica"/>
              </a:defRPr>
            </a:lvl6pPr>
            <a:lvl7pPr lvl="6" algn="r" rtl="0">
              <a:buNone/>
              <a:defRPr sz="800">
                <a:solidFill>
                  <a:srgbClr val="595959"/>
                </a:solidFill>
                <a:latin typeface="Helvetica"/>
                <a:ea typeface="Helvetica"/>
                <a:cs typeface="Helvetica"/>
                <a:sym typeface="Helvetica"/>
              </a:defRPr>
            </a:lvl7pPr>
            <a:lvl8pPr lvl="7" algn="r" rtl="0">
              <a:buNone/>
              <a:defRPr sz="800">
                <a:solidFill>
                  <a:srgbClr val="595959"/>
                </a:solidFill>
                <a:latin typeface="Helvetica"/>
                <a:ea typeface="Helvetica"/>
                <a:cs typeface="Helvetica"/>
                <a:sym typeface="Helvetica"/>
              </a:defRPr>
            </a:lvl8pPr>
            <a:lvl9pPr lvl="8" algn="r" rtl="0">
              <a:buNone/>
              <a:defRPr sz="800">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
        <p:nvSpPr>
          <p:cNvPr id="43" name="Google Shape;43;p6"/>
          <p:cNvSpPr txBox="1">
            <a:spLocks noGrp="1"/>
          </p:cNvSpPr>
          <p:nvPr>
            <p:ph type="body" idx="3"/>
          </p:nvPr>
        </p:nvSpPr>
        <p:spPr>
          <a:xfrm>
            <a:off x="4697050" y="1589675"/>
            <a:ext cx="3411600" cy="2210700"/>
          </a:xfrm>
          <a:prstGeom prst="rect">
            <a:avLst/>
          </a:prstGeom>
        </p:spPr>
        <p:txBody>
          <a:bodyPr spcFirstLastPara="1" wrap="square" lIns="91425" tIns="91425" rIns="91425" bIns="91425" anchor="t" anchorCtr="0">
            <a:normAutofit/>
          </a:bodyPr>
          <a:lstStyle>
            <a:lvl1pPr marL="457200" lvl="0"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rtl="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rtl="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rtl="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rtl="0">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hoto collage and short text">
  <p:cSld name="ONE_COLUMN_TEXT">
    <p:spTree>
      <p:nvGrpSpPr>
        <p:cNvPr id="1" name="Shape 44"/>
        <p:cNvGrpSpPr/>
        <p:nvPr/>
      </p:nvGrpSpPr>
      <p:grpSpPr>
        <a:xfrm>
          <a:off x="0" y="0"/>
          <a:ext cx="0" cy="0"/>
          <a:chOff x="0" y="0"/>
          <a:chExt cx="0" cy="0"/>
        </a:xfrm>
      </p:grpSpPr>
      <p:sp>
        <p:nvSpPr>
          <p:cNvPr id="45" name="Google Shape;45;p7"/>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lvl1pPr lvl="0" algn="r" rtl="0">
              <a:buNone/>
              <a:defRPr sz="800">
                <a:solidFill>
                  <a:srgbClr val="595959"/>
                </a:solidFill>
                <a:latin typeface="Helvetica"/>
                <a:ea typeface="Helvetica"/>
                <a:cs typeface="Helvetica"/>
                <a:sym typeface="Helvetica"/>
              </a:defRPr>
            </a:lvl1pPr>
            <a:lvl2pPr lvl="1" algn="r" rtl="0">
              <a:buNone/>
              <a:defRPr sz="800">
                <a:solidFill>
                  <a:srgbClr val="595959"/>
                </a:solidFill>
                <a:latin typeface="Helvetica"/>
                <a:ea typeface="Helvetica"/>
                <a:cs typeface="Helvetica"/>
                <a:sym typeface="Helvetica"/>
              </a:defRPr>
            </a:lvl2pPr>
            <a:lvl3pPr lvl="2" algn="r" rtl="0">
              <a:buNone/>
              <a:defRPr sz="800">
                <a:solidFill>
                  <a:srgbClr val="595959"/>
                </a:solidFill>
                <a:latin typeface="Helvetica"/>
                <a:ea typeface="Helvetica"/>
                <a:cs typeface="Helvetica"/>
                <a:sym typeface="Helvetica"/>
              </a:defRPr>
            </a:lvl3pPr>
            <a:lvl4pPr lvl="3" algn="r" rtl="0">
              <a:buNone/>
              <a:defRPr sz="800">
                <a:solidFill>
                  <a:srgbClr val="595959"/>
                </a:solidFill>
                <a:latin typeface="Helvetica"/>
                <a:ea typeface="Helvetica"/>
                <a:cs typeface="Helvetica"/>
                <a:sym typeface="Helvetica"/>
              </a:defRPr>
            </a:lvl4pPr>
            <a:lvl5pPr lvl="4" algn="r" rtl="0">
              <a:buNone/>
              <a:defRPr sz="800">
                <a:solidFill>
                  <a:srgbClr val="595959"/>
                </a:solidFill>
                <a:latin typeface="Helvetica"/>
                <a:ea typeface="Helvetica"/>
                <a:cs typeface="Helvetica"/>
                <a:sym typeface="Helvetica"/>
              </a:defRPr>
            </a:lvl5pPr>
            <a:lvl6pPr lvl="5" algn="r" rtl="0">
              <a:buNone/>
              <a:defRPr sz="800">
                <a:solidFill>
                  <a:srgbClr val="595959"/>
                </a:solidFill>
                <a:latin typeface="Helvetica"/>
                <a:ea typeface="Helvetica"/>
                <a:cs typeface="Helvetica"/>
                <a:sym typeface="Helvetica"/>
              </a:defRPr>
            </a:lvl6pPr>
            <a:lvl7pPr lvl="6" algn="r" rtl="0">
              <a:buNone/>
              <a:defRPr sz="800">
                <a:solidFill>
                  <a:srgbClr val="595959"/>
                </a:solidFill>
                <a:latin typeface="Helvetica"/>
                <a:ea typeface="Helvetica"/>
                <a:cs typeface="Helvetica"/>
                <a:sym typeface="Helvetica"/>
              </a:defRPr>
            </a:lvl7pPr>
            <a:lvl8pPr lvl="7" algn="r" rtl="0">
              <a:buNone/>
              <a:defRPr sz="800">
                <a:solidFill>
                  <a:srgbClr val="595959"/>
                </a:solidFill>
                <a:latin typeface="Helvetica"/>
                <a:ea typeface="Helvetica"/>
                <a:cs typeface="Helvetica"/>
                <a:sym typeface="Helvetica"/>
              </a:defRPr>
            </a:lvl8pPr>
            <a:lvl9pPr lvl="8" algn="r" rtl="0">
              <a:buNone/>
              <a:defRPr sz="800">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
        <p:nvSpPr>
          <p:cNvPr id="46" name="Google Shape;46;p7"/>
          <p:cNvSpPr/>
          <p:nvPr/>
        </p:nvSpPr>
        <p:spPr>
          <a:xfrm>
            <a:off x="60600" y="4209525"/>
            <a:ext cx="1081200" cy="889200"/>
          </a:xfrm>
          <a:prstGeom prst="roundRect">
            <a:avLst>
              <a:gd name="adj" fmla="val 16667"/>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7"/>
          <p:cNvSpPr/>
          <p:nvPr/>
        </p:nvSpPr>
        <p:spPr>
          <a:xfrm>
            <a:off x="4617000" y="-9525"/>
            <a:ext cx="4525500" cy="51435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7"/>
          <p:cNvSpPr/>
          <p:nvPr/>
        </p:nvSpPr>
        <p:spPr>
          <a:xfrm>
            <a:off x="183725" y="192375"/>
            <a:ext cx="4190100" cy="31179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000000"/>
                </a:solidFill>
                <a:latin typeface="Helvetica"/>
                <a:ea typeface="Helvetica"/>
                <a:cs typeface="Helvetica"/>
                <a:sym typeface="Helvetica"/>
              </a:rPr>
              <a:t>Put the photo over this grey rectangle.</a:t>
            </a:r>
            <a:endParaRPr sz="1200">
              <a:solidFill>
                <a:srgbClr val="000000"/>
              </a:solidFill>
              <a:latin typeface="Helvetica"/>
              <a:ea typeface="Helvetica"/>
              <a:cs typeface="Helvetica"/>
              <a:sym typeface="Helvetica"/>
            </a:endParaRPr>
          </a:p>
          <a:p>
            <a:pPr marL="0" lvl="0" indent="0" algn="ctr" rtl="0">
              <a:spcBef>
                <a:spcPts val="0"/>
              </a:spcBef>
              <a:spcAft>
                <a:spcPts val="0"/>
              </a:spcAft>
              <a:buNone/>
            </a:pPr>
            <a:r>
              <a:rPr lang="en" sz="1200">
                <a:solidFill>
                  <a:srgbClr val="000000"/>
                </a:solidFill>
                <a:latin typeface="Helvetica"/>
                <a:ea typeface="Helvetica"/>
                <a:cs typeface="Helvetica"/>
                <a:sym typeface="Helvetica"/>
              </a:rPr>
              <a:t>If necessary, cut it following the rectangle’s size.</a:t>
            </a:r>
            <a:endParaRPr sz="1200">
              <a:solidFill>
                <a:srgbClr val="000000"/>
              </a:solidFill>
            </a:endParaRPr>
          </a:p>
        </p:txBody>
      </p:sp>
      <p:sp>
        <p:nvSpPr>
          <p:cNvPr id="49" name="Google Shape;49;p7"/>
          <p:cNvSpPr/>
          <p:nvPr/>
        </p:nvSpPr>
        <p:spPr>
          <a:xfrm>
            <a:off x="183750" y="3503250"/>
            <a:ext cx="2035800" cy="14898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000000"/>
                </a:solidFill>
                <a:latin typeface="Helvetica"/>
                <a:ea typeface="Helvetica"/>
                <a:cs typeface="Helvetica"/>
                <a:sym typeface="Helvetica"/>
              </a:rPr>
              <a:t>Put the photo over this grey rectangle.</a:t>
            </a:r>
            <a:endParaRPr sz="1200">
              <a:solidFill>
                <a:srgbClr val="000000"/>
              </a:solidFill>
              <a:latin typeface="Helvetica"/>
              <a:ea typeface="Helvetica"/>
              <a:cs typeface="Helvetica"/>
              <a:sym typeface="Helvetica"/>
            </a:endParaRPr>
          </a:p>
          <a:p>
            <a:pPr marL="0" lvl="0" indent="0" algn="ctr" rtl="0">
              <a:spcBef>
                <a:spcPts val="0"/>
              </a:spcBef>
              <a:spcAft>
                <a:spcPts val="0"/>
              </a:spcAft>
              <a:buNone/>
            </a:pPr>
            <a:r>
              <a:rPr lang="en" sz="1200">
                <a:solidFill>
                  <a:srgbClr val="000000"/>
                </a:solidFill>
                <a:latin typeface="Helvetica"/>
                <a:ea typeface="Helvetica"/>
                <a:cs typeface="Helvetica"/>
                <a:sym typeface="Helvetica"/>
              </a:rPr>
              <a:t>If necessary, cut it following the rectangle’s size.</a:t>
            </a:r>
            <a:endParaRPr sz="1200">
              <a:solidFill>
                <a:srgbClr val="000000"/>
              </a:solidFill>
            </a:endParaRPr>
          </a:p>
        </p:txBody>
      </p:sp>
      <p:sp>
        <p:nvSpPr>
          <p:cNvPr id="50" name="Google Shape;50;p7"/>
          <p:cNvSpPr/>
          <p:nvPr/>
        </p:nvSpPr>
        <p:spPr>
          <a:xfrm>
            <a:off x="2353780" y="3503250"/>
            <a:ext cx="2020200" cy="14898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000000"/>
                </a:solidFill>
                <a:latin typeface="Helvetica"/>
                <a:ea typeface="Helvetica"/>
                <a:cs typeface="Helvetica"/>
                <a:sym typeface="Helvetica"/>
              </a:rPr>
              <a:t>Put the photo over this grey rectangle.</a:t>
            </a:r>
            <a:endParaRPr sz="1200">
              <a:solidFill>
                <a:srgbClr val="000000"/>
              </a:solidFill>
              <a:latin typeface="Helvetica"/>
              <a:ea typeface="Helvetica"/>
              <a:cs typeface="Helvetica"/>
              <a:sym typeface="Helvetica"/>
            </a:endParaRPr>
          </a:p>
          <a:p>
            <a:pPr marL="0" lvl="0" indent="0" algn="ctr" rtl="0">
              <a:spcBef>
                <a:spcPts val="0"/>
              </a:spcBef>
              <a:spcAft>
                <a:spcPts val="0"/>
              </a:spcAft>
              <a:buNone/>
            </a:pPr>
            <a:r>
              <a:rPr lang="en" sz="1200">
                <a:solidFill>
                  <a:srgbClr val="000000"/>
                </a:solidFill>
                <a:latin typeface="Helvetica"/>
                <a:ea typeface="Helvetica"/>
                <a:cs typeface="Helvetica"/>
                <a:sym typeface="Helvetica"/>
              </a:rPr>
              <a:t>If necessary, cut it following the rectangle’s size.</a:t>
            </a:r>
            <a:endParaRPr sz="1200">
              <a:solidFill>
                <a:srgbClr val="000000"/>
              </a:solidFill>
            </a:endParaRPr>
          </a:p>
        </p:txBody>
      </p:sp>
      <p:sp>
        <p:nvSpPr>
          <p:cNvPr id="51" name="Google Shape;51;p7"/>
          <p:cNvSpPr txBox="1">
            <a:spLocks noGrp="1"/>
          </p:cNvSpPr>
          <p:nvPr>
            <p:ph type="body" idx="1"/>
          </p:nvPr>
        </p:nvSpPr>
        <p:spPr>
          <a:xfrm>
            <a:off x="4566375" y="1933875"/>
            <a:ext cx="3554100" cy="1376400"/>
          </a:xfrm>
          <a:prstGeom prst="rect">
            <a:avLst/>
          </a:prstGeom>
          <a:solidFill>
            <a:srgbClr val="FFFFFF"/>
          </a:solidFill>
        </p:spPr>
        <p:txBody>
          <a:bodyPr spcFirstLastPara="1" wrap="square" lIns="91425" tIns="91425" rIns="91425" bIns="91425" anchor="ctr" anchorCtr="0">
            <a:normAutofit/>
          </a:bodyPr>
          <a:lstStyle>
            <a:lvl1pPr marL="457200" lvl="0" indent="-304800">
              <a:spcBef>
                <a:spcPts val="0"/>
              </a:spcBef>
              <a:spcAft>
                <a:spcPts val="0"/>
              </a:spcAft>
              <a:buSzPts val="1200"/>
              <a:buFont typeface="Helvetica Neue"/>
              <a:buChar char="●"/>
              <a:defRPr>
                <a:latin typeface="Helvetica Neue"/>
                <a:ea typeface="Helvetica Neue"/>
                <a:cs typeface="Helvetica Neue"/>
                <a:sym typeface="Helvetica Neue"/>
              </a:defRPr>
            </a:lvl1pPr>
            <a:lvl2pPr marL="914400" lvl="1" indent="-304800">
              <a:spcBef>
                <a:spcPts val="0"/>
              </a:spcBef>
              <a:spcAft>
                <a:spcPts val="0"/>
              </a:spcAft>
              <a:buSzPts val="1200"/>
              <a:buFont typeface="Helvetica Neue"/>
              <a:buChar char="○"/>
              <a:defRPr>
                <a:latin typeface="Helvetica Neue"/>
                <a:ea typeface="Helvetica Neue"/>
                <a:cs typeface="Helvetica Neue"/>
                <a:sym typeface="Helvetica Neue"/>
              </a:defRPr>
            </a:lvl2pPr>
            <a:lvl3pPr marL="1371600" lvl="2" indent="-304800">
              <a:spcBef>
                <a:spcPts val="0"/>
              </a:spcBef>
              <a:spcAft>
                <a:spcPts val="0"/>
              </a:spcAft>
              <a:buSzPts val="1200"/>
              <a:buFont typeface="Helvetica Neue"/>
              <a:buChar char="■"/>
              <a:defRPr>
                <a:latin typeface="Helvetica Neue"/>
                <a:ea typeface="Helvetica Neue"/>
                <a:cs typeface="Helvetica Neue"/>
                <a:sym typeface="Helvetica Neue"/>
              </a:defRPr>
            </a:lvl3pPr>
            <a:lvl4pPr marL="1828800" lvl="3" indent="-304800">
              <a:spcBef>
                <a:spcPts val="0"/>
              </a:spcBef>
              <a:spcAft>
                <a:spcPts val="0"/>
              </a:spcAft>
              <a:buSzPts val="1200"/>
              <a:buFont typeface="Helvetica Neue"/>
              <a:buChar char="●"/>
              <a:defRPr>
                <a:latin typeface="Helvetica Neue"/>
                <a:ea typeface="Helvetica Neue"/>
                <a:cs typeface="Helvetica Neue"/>
                <a:sym typeface="Helvetica Neue"/>
              </a:defRPr>
            </a:lvl4pPr>
            <a:lvl5pPr marL="2286000" lvl="4" indent="-304800">
              <a:spcBef>
                <a:spcPts val="0"/>
              </a:spcBef>
              <a:spcAft>
                <a:spcPts val="0"/>
              </a:spcAft>
              <a:buSzPts val="1200"/>
              <a:buFont typeface="Helvetica Neue"/>
              <a:buChar char="○"/>
              <a:defRPr>
                <a:latin typeface="Helvetica Neue"/>
                <a:ea typeface="Helvetica Neue"/>
                <a:cs typeface="Helvetica Neue"/>
                <a:sym typeface="Helvetica Neue"/>
              </a:defRPr>
            </a:lvl5pPr>
            <a:lvl6pPr marL="2743200" lvl="5" indent="-304800">
              <a:spcBef>
                <a:spcPts val="0"/>
              </a:spcBef>
              <a:spcAft>
                <a:spcPts val="0"/>
              </a:spcAft>
              <a:buSzPts val="1200"/>
              <a:buFont typeface="Helvetica Neue"/>
              <a:buChar char="■"/>
              <a:defRPr>
                <a:latin typeface="Helvetica Neue"/>
                <a:ea typeface="Helvetica Neue"/>
                <a:cs typeface="Helvetica Neue"/>
                <a:sym typeface="Helvetica Neue"/>
              </a:defRPr>
            </a:lvl6pPr>
            <a:lvl7pPr marL="3200400" lvl="6" indent="-304800">
              <a:spcBef>
                <a:spcPts val="0"/>
              </a:spcBef>
              <a:spcAft>
                <a:spcPts val="0"/>
              </a:spcAft>
              <a:buSzPts val="1200"/>
              <a:buFont typeface="Helvetica Neue"/>
              <a:buChar char="●"/>
              <a:defRPr>
                <a:latin typeface="Helvetica Neue"/>
                <a:ea typeface="Helvetica Neue"/>
                <a:cs typeface="Helvetica Neue"/>
                <a:sym typeface="Helvetica Neue"/>
              </a:defRPr>
            </a:lvl7pPr>
            <a:lvl8pPr marL="3657600" lvl="7" indent="-304800">
              <a:spcBef>
                <a:spcPts val="0"/>
              </a:spcBef>
              <a:spcAft>
                <a:spcPts val="0"/>
              </a:spcAft>
              <a:buSzPts val="1200"/>
              <a:buFont typeface="Helvetica Neue"/>
              <a:buChar char="○"/>
              <a:defRPr>
                <a:latin typeface="Helvetica Neue"/>
                <a:ea typeface="Helvetica Neue"/>
                <a:cs typeface="Helvetica Neue"/>
                <a:sym typeface="Helvetica Neue"/>
              </a:defRPr>
            </a:lvl8pPr>
            <a:lvl9pPr marL="4114800" lvl="8" indent="-304800">
              <a:spcBef>
                <a:spcPts val="0"/>
              </a:spcBef>
              <a:spcAft>
                <a:spcPts val="0"/>
              </a:spcAft>
              <a:buSzPts val="1200"/>
              <a:buFont typeface="Helvetica Neue"/>
              <a:buChar char="■"/>
              <a:defRPr>
                <a:latin typeface="Helvetica Neue"/>
                <a:ea typeface="Helvetica Neue"/>
                <a:cs typeface="Helvetica Neue"/>
                <a:sym typeface="Helvetica Neue"/>
              </a:defRPr>
            </a:lvl9pPr>
          </a:lstStyle>
          <a:p>
            <a:endParaRPr/>
          </a:p>
        </p:txBody>
      </p:sp>
      <p:sp>
        <p:nvSpPr>
          <p:cNvPr id="52" name="Google Shape;52;p7"/>
          <p:cNvSpPr txBox="1">
            <a:spLocks noGrp="1"/>
          </p:cNvSpPr>
          <p:nvPr>
            <p:ph type="sldNum" idx="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lvl="0" algn="r" rtl="0">
              <a:buNone/>
              <a:defRPr sz="800">
                <a:solidFill>
                  <a:srgbClr val="595959"/>
                </a:solidFill>
                <a:latin typeface="Helvetica"/>
                <a:ea typeface="Helvetica"/>
                <a:cs typeface="Helvetica"/>
                <a:sym typeface="Helvetica"/>
              </a:defRPr>
            </a:lvl1pPr>
            <a:lvl2pPr lvl="1" algn="r" rtl="0">
              <a:buNone/>
              <a:defRPr sz="800">
                <a:solidFill>
                  <a:srgbClr val="595959"/>
                </a:solidFill>
                <a:latin typeface="Helvetica"/>
                <a:ea typeface="Helvetica"/>
                <a:cs typeface="Helvetica"/>
                <a:sym typeface="Helvetica"/>
              </a:defRPr>
            </a:lvl2pPr>
            <a:lvl3pPr lvl="2" algn="r" rtl="0">
              <a:buNone/>
              <a:defRPr sz="800">
                <a:solidFill>
                  <a:srgbClr val="595959"/>
                </a:solidFill>
                <a:latin typeface="Helvetica"/>
                <a:ea typeface="Helvetica"/>
                <a:cs typeface="Helvetica"/>
                <a:sym typeface="Helvetica"/>
              </a:defRPr>
            </a:lvl3pPr>
            <a:lvl4pPr lvl="3" algn="r" rtl="0">
              <a:buNone/>
              <a:defRPr sz="800">
                <a:solidFill>
                  <a:srgbClr val="595959"/>
                </a:solidFill>
                <a:latin typeface="Helvetica"/>
                <a:ea typeface="Helvetica"/>
                <a:cs typeface="Helvetica"/>
                <a:sym typeface="Helvetica"/>
              </a:defRPr>
            </a:lvl4pPr>
            <a:lvl5pPr lvl="4" algn="r" rtl="0">
              <a:buNone/>
              <a:defRPr sz="800">
                <a:solidFill>
                  <a:srgbClr val="595959"/>
                </a:solidFill>
                <a:latin typeface="Helvetica"/>
                <a:ea typeface="Helvetica"/>
                <a:cs typeface="Helvetica"/>
                <a:sym typeface="Helvetica"/>
              </a:defRPr>
            </a:lvl5pPr>
            <a:lvl6pPr lvl="5" algn="r" rtl="0">
              <a:buNone/>
              <a:defRPr sz="800">
                <a:solidFill>
                  <a:srgbClr val="595959"/>
                </a:solidFill>
                <a:latin typeface="Helvetica"/>
                <a:ea typeface="Helvetica"/>
                <a:cs typeface="Helvetica"/>
                <a:sym typeface="Helvetica"/>
              </a:defRPr>
            </a:lvl6pPr>
            <a:lvl7pPr lvl="6" algn="r" rtl="0">
              <a:buNone/>
              <a:defRPr sz="800">
                <a:solidFill>
                  <a:srgbClr val="595959"/>
                </a:solidFill>
                <a:latin typeface="Helvetica"/>
                <a:ea typeface="Helvetica"/>
                <a:cs typeface="Helvetica"/>
                <a:sym typeface="Helvetica"/>
              </a:defRPr>
            </a:lvl7pPr>
            <a:lvl8pPr lvl="7" algn="r" rtl="0">
              <a:buNone/>
              <a:defRPr sz="800">
                <a:solidFill>
                  <a:srgbClr val="595959"/>
                </a:solidFill>
                <a:latin typeface="Helvetica"/>
                <a:ea typeface="Helvetica"/>
                <a:cs typeface="Helvetica"/>
                <a:sym typeface="Helvetica"/>
              </a:defRPr>
            </a:lvl8pPr>
            <a:lvl9pPr lvl="8" algn="r" rtl="0">
              <a:buNone/>
              <a:defRPr sz="800">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hoto collage and text">
  <p:cSld name="CUSTOM_1">
    <p:spTree>
      <p:nvGrpSpPr>
        <p:cNvPr id="1" name="Shape 53"/>
        <p:cNvGrpSpPr/>
        <p:nvPr/>
      </p:nvGrpSpPr>
      <p:grpSpPr>
        <a:xfrm>
          <a:off x="0" y="0"/>
          <a:ext cx="0" cy="0"/>
          <a:chOff x="0" y="0"/>
          <a:chExt cx="0" cy="0"/>
        </a:xfrm>
      </p:grpSpPr>
      <p:sp>
        <p:nvSpPr>
          <p:cNvPr id="54" name="Google Shape;54;p8"/>
          <p:cNvSpPr/>
          <p:nvPr/>
        </p:nvSpPr>
        <p:spPr>
          <a:xfrm>
            <a:off x="10125" y="4070250"/>
            <a:ext cx="1093500" cy="1073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8"/>
          <p:cNvSpPr txBox="1"/>
          <p:nvPr/>
        </p:nvSpPr>
        <p:spPr>
          <a:xfrm>
            <a:off x="197475" y="619125"/>
            <a:ext cx="4194300" cy="24867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1200"/>
              </a:spcAft>
              <a:buNone/>
            </a:pPr>
            <a:endParaRPr sz="1200">
              <a:solidFill>
                <a:srgbClr val="000000"/>
              </a:solidFill>
              <a:latin typeface="Helvetica Neue"/>
              <a:ea typeface="Helvetica Neue"/>
              <a:cs typeface="Helvetica Neue"/>
              <a:sym typeface="Helvetica Neue"/>
            </a:endParaRPr>
          </a:p>
        </p:txBody>
      </p:sp>
      <p:sp>
        <p:nvSpPr>
          <p:cNvPr id="56" name="Google Shape;56;p8"/>
          <p:cNvSpPr/>
          <p:nvPr/>
        </p:nvSpPr>
        <p:spPr>
          <a:xfrm>
            <a:off x="197325" y="3543809"/>
            <a:ext cx="2007600" cy="14466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000000"/>
                </a:solidFill>
                <a:latin typeface="Helvetica"/>
                <a:ea typeface="Helvetica"/>
                <a:cs typeface="Helvetica"/>
                <a:sym typeface="Helvetica"/>
              </a:rPr>
              <a:t>Put the photo over this grey rectangle.</a:t>
            </a:r>
            <a:endParaRPr sz="1200">
              <a:solidFill>
                <a:srgbClr val="000000"/>
              </a:solidFill>
              <a:latin typeface="Helvetica"/>
              <a:ea typeface="Helvetica"/>
              <a:cs typeface="Helvetica"/>
              <a:sym typeface="Helvetica"/>
            </a:endParaRPr>
          </a:p>
          <a:p>
            <a:pPr marL="0" lvl="0" indent="0" algn="ctr" rtl="0">
              <a:spcBef>
                <a:spcPts val="0"/>
              </a:spcBef>
              <a:spcAft>
                <a:spcPts val="0"/>
              </a:spcAft>
              <a:buNone/>
            </a:pPr>
            <a:r>
              <a:rPr lang="en" sz="1200">
                <a:solidFill>
                  <a:srgbClr val="000000"/>
                </a:solidFill>
                <a:latin typeface="Helvetica"/>
                <a:ea typeface="Helvetica"/>
                <a:cs typeface="Helvetica"/>
                <a:sym typeface="Helvetica"/>
              </a:rPr>
              <a:t>If necessary, cut it following the rectangle’s size.</a:t>
            </a:r>
            <a:endParaRPr sz="1200">
              <a:solidFill>
                <a:srgbClr val="000000"/>
              </a:solidFill>
            </a:endParaRPr>
          </a:p>
        </p:txBody>
      </p:sp>
      <p:sp>
        <p:nvSpPr>
          <p:cNvPr id="57" name="Google Shape;57;p8"/>
          <p:cNvSpPr/>
          <p:nvPr/>
        </p:nvSpPr>
        <p:spPr>
          <a:xfrm>
            <a:off x="2402174" y="3543749"/>
            <a:ext cx="2007600" cy="14466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000000"/>
                </a:solidFill>
                <a:latin typeface="Helvetica"/>
                <a:ea typeface="Helvetica"/>
                <a:cs typeface="Helvetica"/>
                <a:sym typeface="Helvetica"/>
              </a:rPr>
              <a:t>Put the photo over this grey rectangle.</a:t>
            </a:r>
            <a:endParaRPr sz="1200">
              <a:solidFill>
                <a:srgbClr val="000000"/>
              </a:solidFill>
              <a:latin typeface="Helvetica"/>
              <a:ea typeface="Helvetica"/>
              <a:cs typeface="Helvetica"/>
              <a:sym typeface="Helvetica"/>
            </a:endParaRPr>
          </a:p>
          <a:p>
            <a:pPr marL="0" lvl="0" indent="0" algn="ctr" rtl="0">
              <a:spcBef>
                <a:spcPts val="0"/>
              </a:spcBef>
              <a:spcAft>
                <a:spcPts val="0"/>
              </a:spcAft>
              <a:buNone/>
            </a:pPr>
            <a:r>
              <a:rPr lang="en" sz="1200">
                <a:solidFill>
                  <a:srgbClr val="000000"/>
                </a:solidFill>
                <a:latin typeface="Helvetica"/>
                <a:ea typeface="Helvetica"/>
                <a:cs typeface="Helvetica"/>
                <a:sym typeface="Helvetica"/>
              </a:rPr>
              <a:t>If necessary, cut it following the rectangle’s size.</a:t>
            </a:r>
            <a:endParaRPr sz="1200">
              <a:solidFill>
                <a:srgbClr val="000000"/>
              </a:solidFill>
            </a:endParaRPr>
          </a:p>
        </p:txBody>
      </p:sp>
      <p:sp>
        <p:nvSpPr>
          <p:cNvPr id="58" name="Google Shape;58;p8"/>
          <p:cNvSpPr/>
          <p:nvPr/>
        </p:nvSpPr>
        <p:spPr>
          <a:xfrm>
            <a:off x="4657500" y="2656700"/>
            <a:ext cx="4497900" cy="24867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000000"/>
                </a:solidFill>
                <a:latin typeface="Helvetica"/>
                <a:ea typeface="Helvetica"/>
                <a:cs typeface="Helvetica"/>
                <a:sym typeface="Helvetica"/>
              </a:rPr>
              <a:t>Put the photo over this grey rectangle.</a:t>
            </a:r>
            <a:endParaRPr sz="1200">
              <a:solidFill>
                <a:srgbClr val="000000"/>
              </a:solidFill>
              <a:latin typeface="Helvetica"/>
              <a:ea typeface="Helvetica"/>
              <a:cs typeface="Helvetica"/>
              <a:sym typeface="Helvetica"/>
            </a:endParaRPr>
          </a:p>
          <a:p>
            <a:pPr marL="0" lvl="0" indent="0" algn="ctr" rtl="0">
              <a:spcBef>
                <a:spcPts val="0"/>
              </a:spcBef>
              <a:spcAft>
                <a:spcPts val="0"/>
              </a:spcAft>
              <a:buNone/>
            </a:pPr>
            <a:r>
              <a:rPr lang="en" sz="1200">
                <a:solidFill>
                  <a:srgbClr val="000000"/>
                </a:solidFill>
                <a:latin typeface="Helvetica"/>
                <a:ea typeface="Helvetica"/>
                <a:cs typeface="Helvetica"/>
                <a:sym typeface="Helvetica"/>
              </a:rPr>
              <a:t>If necessary, cut it following the rectangle’s size.</a:t>
            </a:r>
            <a:endParaRPr sz="1200">
              <a:solidFill>
                <a:srgbClr val="000000"/>
              </a:solidFill>
            </a:endParaRPr>
          </a:p>
        </p:txBody>
      </p:sp>
      <p:sp>
        <p:nvSpPr>
          <p:cNvPr id="59" name="Google Shape;59;p8"/>
          <p:cNvSpPr/>
          <p:nvPr/>
        </p:nvSpPr>
        <p:spPr>
          <a:xfrm>
            <a:off x="4659253" y="25"/>
            <a:ext cx="4497900" cy="24867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000000"/>
                </a:solidFill>
                <a:latin typeface="Helvetica"/>
                <a:ea typeface="Helvetica"/>
                <a:cs typeface="Helvetica"/>
                <a:sym typeface="Helvetica"/>
              </a:rPr>
              <a:t>Put the photo over this grey rectangle.</a:t>
            </a:r>
            <a:endParaRPr sz="1200">
              <a:solidFill>
                <a:srgbClr val="000000"/>
              </a:solidFill>
              <a:latin typeface="Helvetica"/>
              <a:ea typeface="Helvetica"/>
              <a:cs typeface="Helvetica"/>
              <a:sym typeface="Helvetica"/>
            </a:endParaRPr>
          </a:p>
          <a:p>
            <a:pPr marL="0" lvl="0" indent="0" algn="ctr" rtl="0">
              <a:spcBef>
                <a:spcPts val="0"/>
              </a:spcBef>
              <a:spcAft>
                <a:spcPts val="0"/>
              </a:spcAft>
              <a:buNone/>
            </a:pPr>
            <a:r>
              <a:rPr lang="en" sz="1200">
                <a:solidFill>
                  <a:srgbClr val="000000"/>
                </a:solidFill>
                <a:latin typeface="Helvetica"/>
                <a:ea typeface="Helvetica"/>
                <a:cs typeface="Helvetica"/>
                <a:sym typeface="Helvetica"/>
              </a:rPr>
              <a:t>If necessary, cut it following the rectangle’s size.</a:t>
            </a:r>
            <a:endParaRPr sz="1200">
              <a:solidFill>
                <a:srgbClr val="000000"/>
              </a:solidFill>
            </a:endParaRPr>
          </a:p>
        </p:txBody>
      </p:sp>
      <p:sp>
        <p:nvSpPr>
          <p:cNvPr id="60" name="Google Shape;60;p8"/>
          <p:cNvSpPr txBox="1">
            <a:spLocks noGrp="1"/>
          </p:cNvSpPr>
          <p:nvPr>
            <p:ph type="body" idx="1"/>
          </p:nvPr>
        </p:nvSpPr>
        <p:spPr>
          <a:xfrm>
            <a:off x="197400" y="619125"/>
            <a:ext cx="4194300" cy="26511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Font typeface="Helvetica Neue"/>
              <a:buChar char="●"/>
              <a:defRPr>
                <a:latin typeface="Helvetica Neue"/>
                <a:ea typeface="Helvetica Neue"/>
                <a:cs typeface="Helvetica Neue"/>
                <a:sym typeface="Helvetica Neue"/>
              </a:defRPr>
            </a:lvl1pPr>
            <a:lvl2pPr marL="914400" lvl="1" indent="-304800">
              <a:spcBef>
                <a:spcPts val="0"/>
              </a:spcBef>
              <a:spcAft>
                <a:spcPts val="0"/>
              </a:spcAft>
              <a:buSzPts val="1200"/>
              <a:buFont typeface="Helvetica Neue"/>
              <a:buChar char="○"/>
              <a:defRPr>
                <a:latin typeface="Helvetica Neue"/>
                <a:ea typeface="Helvetica Neue"/>
                <a:cs typeface="Helvetica Neue"/>
                <a:sym typeface="Helvetica Neue"/>
              </a:defRPr>
            </a:lvl2pPr>
            <a:lvl3pPr marL="1371600" lvl="2" indent="-304800">
              <a:spcBef>
                <a:spcPts val="0"/>
              </a:spcBef>
              <a:spcAft>
                <a:spcPts val="0"/>
              </a:spcAft>
              <a:buSzPts val="1200"/>
              <a:buFont typeface="Helvetica Neue"/>
              <a:buChar char="■"/>
              <a:defRPr>
                <a:latin typeface="Helvetica Neue"/>
                <a:ea typeface="Helvetica Neue"/>
                <a:cs typeface="Helvetica Neue"/>
                <a:sym typeface="Helvetica Neue"/>
              </a:defRPr>
            </a:lvl3pPr>
            <a:lvl4pPr marL="1828800" lvl="3" indent="-304800">
              <a:spcBef>
                <a:spcPts val="0"/>
              </a:spcBef>
              <a:spcAft>
                <a:spcPts val="0"/>
              </a:spcAft>
              <a:buSzPts val="1200"/>
              <a:buFont typeface="Helvetica Neue"/>
              <a:buChar char="●"/>
              <a:defRPr>
                <a:latin typeface="Helvetica Neue"/>
                <a:ea typeface="Helvetica Neue"/>
                <a:cs typeface="Helvetica Neue"/>
                <a:sym typeface="Helvetica Neue"/>
              </a:defRPr>
            </a:lvl4pPr>
            <a:lvl5pPr marL="2286000" lvl="4" indent="-304800">
              <a:spcBef>
                <a:spcPts val="0"/>
              </a:spcBef>
              <a:spcAft>
                <a:spcPts val="0"/>
              </a:spcAft>
              <a:buSzPts val="1200"/>
              <a:buFont typeface="Helvetica Neue"/>
              <a:buChar char="○"/>
              <a:defRPr>
                <a:latin typeface="Helvetica Neue"/>
                <a:ea typeface="Helvetica Neue"/>
                <a:cs typeface="Helvetica Neue"/>
                <a:sym typeface="Helvetica Neue"/>
              </a:defRPr>
            </a:lvl5pPr>
            <a:lvl6pPr marL="2743200" lvl="5" indent="-304800">
              <a:spcBef>
                <a:spcPts val="0"/>
              </a:spcBef>
              <a:spcAft>
                <a:spcPts val="0"/>
              </a:spcAft>
              <a:buSzPts val="1200"/>
              <a:buFont typeface="Helvetica Neue"/>
              <a:buChar char="■"/>
              <a:defRPr>
                <a:latin typeface="Helvetica Neue"/>
                <a:ea typeface="Helvetica Neue"/>
                <a:cs typeface="Helvetica Neue"/>
                <a:sym typeface="Helvetica Neue"/>
              </a:defRPr>
            </a:lvl6pPr>
            <a:lvl7pPr marL="3200400" lvl="6" indent="-304800">
              <a:spcBef>
                <a:spcPts val="0"/>
              </a:spcBef>
              <a:spcAft>
                <a:spcPts val="0"/>
              </a:spcAft>
              <a:buSzPts val="1200"/>
              <a:buFont typeface="Helvetica Neue"/>
              <a:buChar char="●"/>
              <a:defRPr>
                <a:latin typeface="Helvetica Neue"/>
                <a:ea typeface="Helvetica Neue"/>
                <a:cs typeface="Helvetica Neue"/>
                <a:sym typeface="Helvetica Neue"/>
              </a:defRPr>
            </a:lvl7pPr>
            <a:lvl8pPr marL="3657600" lvl="7" indent="-304800">
              <a:spcBef>
                <a:spcPts val="0"/>
              </a:spcBef>
              <a:spcAft>
                <a:spcPts val="0"/>
              </a:spcAft>
              <a:buSzPts val="1200"/>
              <a:buFont typeface="Helvetica Neue"/>
              <a:buChar char="○"/>
              <a:defRPr>
                <a:latin typeface="Helvetica Neue"/>
                <a:ea typeface="Helvetica Neue"/>
                <a:cs typeface="Helvetica Neue"/>
                <a:sym typeface="Helvetica Neue"/>
              </a:defRPr>
            </a:lvl8pPr>
            <a:lvl9pPr marL="4114800" lvl="8" indent="-304800">
              <a:spcBef>
                <a:spcPts val="0"/>
              </a:spcBef>
              <a:spcAft>
                <a:spcPts val="0"/>
              </a:spcAft>
              <a:buSzPts val="1200"/>
              <a:buFont typeface="Helvetica Neue"/>
              <a:buChar char="■"/>
              <a:defRPr>
                <a:latin typeface="Helvetica Neue"/>
                <a:ea typeface="Helvetica Neue"/>
                <a:cs typeface="Helvetica Neue"/>
                <a:sym typeface="Helvetica Neue"/>
              </a:defRPr>
            </a:lvl9pPr>
          </a:lstStyle>
          <a:p>
            <a:endParaRPr/>
          </a:p>
        </p:txBody>
      </p:sp>
      <p:sp>
        <p:nvSpPr>
          <p:cNvPr id="61" name="Google Shape;61;p8"/>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lvl="0" algn="r" rtl="0">
              <a:buNone/>
              <a:defRPr sz="800">
                <a:solidFill>
                  <a:srgbClr val="595959"/>
                </a:solidFill>
                <a:latin typeface="Helvetica"/>
                <a:ea typeface="Helvetica"/>
                <a:cs typeface="Helvetica"/>
                <a:sym typeface="Helvetica"/>
              </a:defRPr>
            </a:lvl1pPr>
            <a:lvl2pPr lvl="1" algn="r" rtl="0">
              <a:buNone/>
              <a:defRPr sz="800">
                <a:solidFill>
                  <a:srgbClr val="595959"/>
                </a:solidFill>
                <a:latin typeface="Helvetica"/>
                <a:ea typeface="Helvetica"/>
                <a:cs typeface="Helvetica"/>
                <a:sym typeface="Helvetica"/>
              </a:defRPr>
            </a:lvl2pPr>
            <a:lvl3pPr lvl="2" algn="r" rtl="0">
              <a:buNone/>
              <a:defRPr sz="800">
                <a:solidFill>
                  <a:srgbClr val="595959"/>
                </a:solidFill>
                <a:latin typeface="Helvetica"/>
                <a:ea typeface="Helvetica"/>
                <a:cs typeface="Helvetica"/>
                <a:sym typeface="Helvetica"/>
              </a:defRPr>
            </a:lvl3pPr>
            <a:lvl4pPr lvl="3" algn="r" rtl="0">
              <a:buNone/>
              <a:defRPr sz="800">
                <a:solidFill>
                  <a:srgbClr val="595959"/>
                </a:solidFill>
                <a:latin typeface="Helvetica"/>
                <a:ea typeface="Helvetica"/>
                <a:cs typeface="Helvetica"/>
                <a:sym typeface="Helvetica"/>
              </a:defRPr>
            </a:lvl4pPr>
            <a:lvl5pPr lvl="4" algn="r" rtl="0">
              <a:buNone/>
              <a:defRPr sz="800">
                <a:solidFill>
                  <a:srgbClr val="595959"/>
                </a:solidFill>
                <a:latin typeface="Helvetica"/>
                <a:ea typeface="Helvetica"/>
                <a:cs typeface="Helvetica"/>
                <a:sym typeface="Helvetica"/>
              </a:defRPr>
            </a:lvl5pPr>
            <a:lvl6pPr lvl="5" algn="r" rtl="0">
              <a:buNone/>
              <a:defRPr sz="800">
                <a:solidFill>
                  <a:srgbClr val="595959"/>
                </a:solidFill>
                <a:latin typeface="Helvetica"/>
                <a:ea typeface="Helvetica"/>
                <a:cs typeface="Helvetica"/>
                <a:sym typeface="Helvetica"/>
              </a:defRPr>
            </a:lvl6pPr>
            <a:lvl7pPr lvl="6" algn="r" rtl="0">
              <a:buNone/>
              <a:defRPr sz="800">
                <a:solidFill>
                  <a:srgbClr val="595959"/>
                </a:solidFill>
                <a:latin typeface="Helvetica"/>
                <a:ea typeface="Helvetica"/>
                <a:cs typeface="Helvetica"/>
                <a:sym typeface="Helvetica"/>
              </a:defRPr>
            </a:lvl7pPr>
            <a:lvl8pPr lvl="7" algn="r" rtl="0">
              <a:buNone/>
              <a:defRPr sz="800">
                <a:solidFill>
                  <a:srgbClr val="595959"/>
                </a:solidFill>
                <a:latin typeface="Helvetica"/>
                <a:ea typeface="Helvetica"/>
                <a:cs typeface="Helvetica"/>
                <a:sym typeface="Helvetica"/>
              </a:defRPr>
            </a:lvl8pPr>
            <a:lvl9pPr lvl="8" algn="r" rtl="0">
              <a:buNone/>
              <a:defRPr sz="800">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p:cSld name="SECTION_TITLE_AND_DESCRIPTION">
    <p:spTree>
      <p:nvGrpSpPr>
        <p:cNvPr id="1" name="Shape 69"/>
        <p:cNvGrpSpPr/>
        <p:nvPr/>
      </p:nvGrpSpPr>
      <p:grpSpPr>
        <a:xfrm>
          <a:off x="0" y="0"/>
          <a:ext cx="0" cy="0"/>
          <a:chOff x="0" y="0"/>
          <a:chExt cx="0" cy="0"/>
        </a:xfrm>
      </p:grpSpPr>
      <p:sp>
        <p:nvSpPr>
          <p:cNvPr id="70" name="Google Shape;70;p1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10"/>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Clr>
                <a:srgbClr val="000000"/>
              </a:buClr>
              <a:buSzPts val="4300"/>
              <a:buFont typeface="Helvetica Neue"/>
              <a:buNone/>
              <a:defRPr sz="4300">
                <a:solidFill>
                  <a:srgbClr val="000000"/>
                </a:solidFill>
                <a:latin typeface="Helvetica Neue"/>
                <a:ea typeface="Helvetica Neue"/>
                <a:cs typeface="Helvetica Neue"/>
                <a:sym typeface="Helvetica Neue"/>
              </a:defRPr>
            </a:lvl1pPr>
            <a:lvl2pPr lvl="1" algn="ctr">
              <a:spcBef>
                <a:spcPts val="0"/>
              </a:spcBef>
              <a:spcAft>
                <a:spcPts val="0"/>
              </a:spcAft>
              <a:buClr>
                <a:srgbClr val="000000"/>
              </a:buClr>
              <a:buSzPts val="4300"/>
              <a:buNone/>
              <a:defRPr sz="4300" b="1">
                <a:solidFill>
                  <a:srgbClr val="000000"/>
                </a:solidFill>
              </a:defRPr>
            </a:lvl2pPr>
            <a:lvl3pPr lvl="2" algn="ctr">
              <a:spcBef>
                <a:spcPts val="0"/>
              </a:spcBef>
              <a:spcAft>
                <a:spcPts val="0"/>
              </a:spcAft>
              <a:buClr>
                <a:srgbClr val="000000"/>
              </a:buClr>
              <a:buSzPts val="4300"/>
              <a:buNone/>
              <a:defRPr sz="4300" b="1">
                <a:solidFill>
                  <a:srgbClr val="000000"/>
                </a:solidFill>
              </a:defRPr>
            </a:lvl3pPr>
            <a:lvl4pPr lvl="3" algn="ctr">
              <a:spcBef>
                <a:spcPts val="0"/>
              </a:spcBef>
              <a:spcAft>
                <a:spcPts val="0"/>
              </a:spcAft>
              <a:buClr>
                <a:srgbClr val="000000"/>
              </a:buClr>
              <a:buSzPts val="4300"/>
              <a:buNone/>
              <a:defRPr sz="4300" b="1">
                <a:solidFill>
                  <a:srgbClr val="000000"/>
                </a:solidFill>
              </a:defRPr>
            </a:lvl4pPr>
            <a:lvl5pPr lvl="4" algn="ctr">
              <a:spcBef>
                <a:spcPts val="0"/>
              </a:spcBef>
              <a:spcAft>
                <a:spcPts val="0"/>
              </a:spcAft>
              <a:buClr>
                <a:srgbClr val="000000"/>
              </a:buClr>
              <a:buSzPts val="4300"/>
              <a:buNone/>
              <a:defRPr sz="4300" b="1">
                <a:solidFill>
                  <a:srgbClr val="000000"/>
                </a:solidFill>
              </a:defRPr>
            </a:lvl5pPr>
            <a:lvl6pPr lvl="5" algn="ctr">
              <a:spcBef>
                <a:spcPts val="0"/>
              </a:spcBef>
              <a:spcAft>
                <a:spcPts val="0"/>
              </a:spcAft>
              <a:buClr>
                <a:srgbClr val="000000"/>
              </a:buClr>
              <a:buSzPts val="4300"/>
              <a:buNone/>
              <a:defRPr sz="4300" b="1">
                <a:solidFill>
                  <a:srgbClr val="000000"/>
                </a:solidFill>
              </a:defRPr>
            </a:lvl6pPr>
            <a:lvl7pPr lvl="6" algn="ctr">
              <a:spcBef>
                <a:spcPts val="0"/>
              </a:spcBef>
              <a:spcAft>
                <a:spcPts val="0"/>
              </a:spcAft>
              <a:buClr>
                <a:srgbClr val="000000"/>
              </a:buClr>
              <a:buSzPts val="4300"/>
              <a:buNone/>
              <a:defRPr sz="4300" b="1">
                <a:solidFill>
                  <a:srgbClr val="000000"/>
                </a:solidFill>
              </a:defRPr>
            </a:lvl7pPr>
            <a:lvl8pPr lvl="7" algn="ctr">
              <a:spcBef>
                <a:spcPts val="0"/>
              </a:spcBef>
              <a:spcAft>
                <a:spcPts val="0"/>
              </a:spcAft>
              <a:buClr>
                <a:srgbClr val="000000"/>
              </a:buClr>
              <a:buSzPts val="4300"/>
              <a:buNone/>
              <a:defRPr sz="4300" b="1">
                <a:solidFill>
                  <a:srgbClr val="000000"/>
                </a:solidFill>
              </a:defRPr>
            </a:lvl8pPr>
            <a:lvl9pPr lvl="8" algn="ctr">
              <a:spcBef>
                <a:spcPts val="0"/>
              </a:spcBef>
              <a:spcAft>
                <a:spcPts val="0"/>
              </a:spcAft>
              <a:buClr>
                <a:srgbClr val="000000"/>
              </a:buClr>
              <a:buSzPts val="4300"/>
              <a:buNone/>
              <a:defRPr sz="4300" b="1">
                <a:solidFill>
                  <a:srgbClr val="000000"/>
                </a:solidFill>
              </a:defRPr>
            </a:lvl9pPr>
          </a:lstStyle>
          <a:p>
            <a:endParaRPr/>
          </a:p>
        </p:txBody>
      </p:sp>
      <p:sp>
        <p:nvSpPr>
          <p:cNvPr id="72" name="Google Shape;72;p10"/>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1pPr>
            <a:lvl2pPr lvl="1"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2pPr>
            <a:lvl3pPr lvl="2"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3pPr>
            <a:lvl4pPr lvl="3"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4pPr>
            <a:lvl5pPr lvl="4"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5pPr>
            <a:lvl6pPr lvl="5"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6pPr>
            <a:lvl7pPr lvl="6"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7pPr>
            <a:lvl8pPr lvl="7"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8pPr>
            <a:lvl9pPr lvl="8"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9pPr>
          </a:lstStyle>
          <a:p>
            <a:endParaRPr/>
          </a:p>
        </p:txBody>
      </p:sp>
      <p:sp>
        <p:nvSpPr>
          <p:cNvPr id="73" name="Google Shape;73;p10"/>
          <p:cNvSpPr txBox="1">
            <a:spLocks noGrp="1"/>
          </p:cNvSpPr>
          <p:nvPr>
            <p:ph type="body" idx="2"/>
          </p:nvPr>
        </p:nvSpPr>
        <p:spPr>
          <a:xfrm>
            <a:off x="4899825" y="1375125"/>
            <a:ext cx="3532800" cy="21156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
        <p:nvSpPr>
          <p:cNvPr id="74" name="Google Shape;74;p10"/>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lvl1pPr lvl="0" algn="r" rtl="0">
              <a:buNone/>
              <a:defRPr sz="800">
                <a:solidFill>
                  <a:srgbClr val="595959"/>
                </a:solidFill>
                <a:latin typeface="Helvetica"/>
                <a:ea typeface="Helvetica"/>
                <a:cs typeface="Helvetica"/>
                <a:sym typeface="Helvetica"/>
              </a:defRPr>
            </a:lvl1pPr>
            <a:lvl2pPr lvl="1" algn="r" rtl="0">
              <a:buNone/>
              <a:defRPr sz="800">
                <a:solidFill>
                  <a:srgbClr val="595959"/>
                </a:solidFill>
                <a:latin typeface="Helvetica"/>
                <a:ea typeface="Helvetica"/>
                <a:cs typeface="Helvetica"/>
                <a:sym typeface="Helvetica"/>
              </a:defRPr>
            </a:lvl2pPr>
            <a:lvl3pPr lvl="2" algn="r" rtl="0">
              <a:buNone/>
              <a:defRPr sz="800">
                <a:solidFill>
                  <a:srgbClr val="595959"/>
                </a:solidFill>
                <a:latin typeface="Helvetica"/>
                <a:ea typeface="Helvetica"/>
                <a:cs typeface="Helvetica"/>
                <a:sym typeface="Helvetica"/>
              </a:defRPr>
            </a:lvl3pPr>
            <a:lvl4pPr lvl="3" algn="r" rtl="0">
              <a:buNone/>
              <a:defRPr sz="800">
                <a:solidFill>
                  <a:srgbClr val="595959"/>
                </a:solidFill>
                <a:latin typeface="Helvetica"/>
                <a:ea typeface="Helvetica"/>
                <a:cs typeface="Helvetica"/>
                <a:sym typeface="Helvetica"/>
              </a:defRPr>
            </a:lvl4pPr>
            <a:lvl5pPr lvl="4" algn="r" rtl="0">
              <a:buNone/>
              <a:defRPr sz="800">
                <a:solidFill>
                  <a:srgbClr val="595959"/>
                </a:solidFill>
                <a:latin typeface="Helvetica"/>
                <a:ea typeface="Helvetica"/>
                <a:cs typeface="Helvetica"/>
                <a:sym typeface="Helvetica"/>
              </a:defRPr>
            </a:lvl5pPr>
            <a:lvl6pPr lvl="5" algn="r" rtl="0">
              <a:buNone/>
              <a:defRPr sz="800">
                <a:solidFill>
                  <a:srgbClr val="595959"/>
                </a:solidFill>
                <a:latin typeface="Helvetica"/>
                <a:ea typeface="Helvetica"/>
                <a:cs typeface="Helvetica"/>
                <a:sym typeface="Helvetica"/>
              </a:defRPr>
            </a:lvl6pPr>
            <a:lvl7pPr lvl="6" algn="r" rtl="0">
              <a:buNone/>
              <a:defRPr sz="800">
                <a:solidFill>
                  <a:srgbClr val="595959"/>
                </a:solidFill>
                <a:latin typeface="Helvetica"/>
                <a:ea typeface="Helvetica"/>
                <a:cs typeface="Helvetica"/>
                <a:sym typeface="Helvetica"/>
              </a:defRPr>
            </a:lvl7pPr>
            <a:lvl8pPr lvl="7" algn="r" rtl="0">
              <a:buNone/>
              <a:defRPr sz="800">
                <a:solidFill>
                  <a:srgbClr val="595959"/>
                </a:solidFill>
                <a:latin typeface="Helvetica"/>
                <a:ea typeface="Helvetica"/>
                <a:cs typeface="Helvetica"/>
                <a:sym typeface="Helvetica"/>
              </a:defRPr>
            </a:lvl8pPr>
            <a:lvl9pPr lvl="8" algn="r" rtl="0">
              <a:buNone/>
              <a:defRPr sz="800">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5"/>
        <p:cNvGrpSpPr/>
        <p:nvPr/>
      </p:nvGrpSpPr>
      <p:grpSpPr>
        <a:xfrm>
          <a:off x="0" y="0"/>
          <a:ext cx="0" cy="0"/>
          <a:chOff x="0" y="0"/>
          <a:chExt cx="0" cy="0"/>
        </a:xfrm>
      </p:grpSpPr>
      <p:pic>
        <p:nvPicPr>
          <p:cNvPr id="76" name="Google Shape;76;p11"/>
          <p:cNvPicPr preferRelativeResize="0"/>
          <p:nvPr/>
        </p:nvPicPr>
        <p:blipFill rotWithShape="1">
          <a:blip r:embed="rId2">
            <a:alphaModFix/>
          </a:blip>
          <a:srcRect l="19" r="19"/>
          <a:stretch/>
        </p:blipFill>
        <p:spPr>
          <a:xfrm>
            <a:off x="1850" y="0"/>
            <a:ext cx="9140301" cy="5143501"/>
          </a:xfrm>
          <a:prstGeom prst="rect">
            <a:avLst/>
          </a:prstGeom>
          <a:noFill/>
          <a:ln>
            <a:noFill/>
          </a:ln>
        </p:spPr>
      </p:pic>
      <p:sp>
        <p:nvSpPr>
          <p:cNvPr id="77" name="Google Shape;77;p11"/>
          <p:cNvSpPr txBox="1">
            <a:spLocks noGrp="1"/>
          </p:cNvSpPr>
          <p:nvPr>
            <p:ph type="body" idx="1"/>
          </p:nvPr>
        </p:nvSpPr>
        <p:spPr>
          <a:xfrm>
            <a:off x="1073700" y="3975530"/>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Clr>
                <a:srgbClr val="000000"/>
              </a:buClr>
              <a:buSzPts val="2800"/>
              <a:buFont typeface="Helvetica Neue"/>
              <a:buNone/>
              <a:defRPr sz="2800" b="1">
                <a:solidFill>
                  <a:srgbClr val="000000"/>
                </a:solidFill>
                <a:latin typeface="Helvetica Neue"/>
                <a:ea typeface="Helvetica Neue"/>
                <a:cs typeface="Helvetica Neue"/>
                <a:sym typeface="Helvetica Neue"/>
              </a:defRPr>
            </a:lvl1pPr>
          </a:lstStyle>
          <a:p>
            <a:endParaRPr/>
          </a:p>
        </p:txBody>
      </p:sp>
      <p:sp>
        <p:nvSpPr>
          <p:cNvPr id="78" name="Google Shape;78;p11"/>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lvl1pPr lvl="0" algn="r" rtl="0">
              <a:buNone/>
              <a:defRPr sz="800">
                <a:solidFill>
                  <a:srgbClr val="595959"/>
                </a:solidFill>
                <a:latin typeface="Helvetica"/>
                <a:ea typeface="Helvetica"/>
                <a:cs typeface="Helvetica"/>
                <a:sym typeface="Helvetica"/>
              </a:defRPr>
            </a:lvl1pPr>
            <a:lvl2pPr lvl="1" algn="r" rtl="0">
              <a:buNone/>
              <a:defRPr sz="800">
                <a:solidFill>
                  <a:srgbClr val="595959"/>
                </a:solidFill>
                <a:latin typeface="Helvetica"/>
                <a:ea typeface="Helvetica"/>
                <a:cs typeface="Helvetica"/>
                <a:sym typeface="Helvetica"/>
              </a:defRPr>
            </a:lvl2pPr>
            <a:lvl3pPr lvl="2" algn="r" rtl="0">
              <a:buNone/>
              <a:defRPr sz="800">
                <a:solidFill>
                  <a:srgbClr val="595959"/>
                </a:solidFill>
                <a:latin typeface="Helvetica"/>
                <a:ea typeface="Helvetica"/>
                <a:cs typeface="Helvetica"/>
                <a:sym typeface="Helvetica"/>
              </a:defRPr>
            </a:lvl3pPr>
            <a:lvl4pPr lvl="3" algn="r" rtl="0">
              <a:buNone/>
              <a:defRPr sz="800">
                <a:solidFill>
                  <a:srgbClr val="595959"/>
                </a:solidFill>
                <a:latin typeface="Helvetica"/>
                <a:ea typeface="Helvetica"/>
                <a:cs typeface="Helvetica"/>
                <a:sym typeface="Helvetica"/>
              </a:defRPr>
            </a:lvl4pPr>
            <a:lvl5pPr lvl="4" algn="r" rtl="0">
              <a:buNone/>
              <a:defRPr sz="800">
                <a:solidFill>
                  <a:srgbClr val="595959"/>
                </a:solidFill>
                <a:latin typeface="Helvetica"/>
                <a:ea typeface="Helvetica"/>
                <a:cs typeface="Helvetica"/>
                <a:sym typeface="Helvetica"/>
              </a:defRPr>
            </a:lvl5pPr>
            <a:lvl6pPr lvl="5" algn="r" rtl="0">
              <a:buNone/>
              <a:defRPr sz="800">
                <a:solidFill>
                  <a:srgbClr val="595959"/>
                </a:solidFill>
                <a:latin typeface="Helvetica"/>
                <a:ea typeface="Helvetica"/>
                <a:cs typeface="Helvetica"/>
                <a:sym typeface="Helvetica"/>
              </a:defRPr>
            </a:lvl6pPr>
            <a:lvl7pPr lvl="6" algn="r" rtl="0">
              <a:buNone/>
              <a:defRPr sz="800">
                <a:solidFill>
                  <a:srgbClr val="595959"/>
                </a:solidFill>
                <a:latin typeface="Helvetica"/>
                <a:ea typeface="Helvetica"/>
                <a:cs typeface="Helvetica"/>
                <a:sym typeface="Helvetica"/>
              </a:defRPr>
            </a:lvl7pPr>
            <a:lvl8pPr lvl="7" algn="r" rtl="0">
              <a:buNone/>
              <a:defRPr sz="800">
                <a:solidFill>
                  <a:srgbClr val="595959"/>
                </a:solidFill>
                <a:latin typeface="Helvetica"/>
                <a:ea typeface="Helvetica"/>
                <a:cs typeface="Helvetica"/>
                <a:sym typeface="Helvetica"/>
              </a:defRPr>
            </a:lvl8pPr>
            <a:lvl9pPr lvl="8" algn="r" rtl="0">
              <a:buNone/>
              <a:defRPr sz="800">
                <a:solidFill>
                  <a:srgbClr val="595959"/>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Full photo" type="blank">
  <p:cSld name="BLANK">
    <p:spTree>
      <p:nvGrpSpPr>
        <p:cNvPr id="1" name="Shape 93"/>
        <p:cNvGrpSpPr/>
        <p:nvPr/>
      </p:nvGrpSpPr>
      <p:grpSpPr>
        <a:xfrm>
          <a:off x="0" y="0"/>
          <a:ext cx="0" cy="0"/>
          <a:chOff x="0" y="0"/>
          <a:chExt cx="0" cy="0"/>
        </a:xfrm>
      </p:grpSpPr>
      <p:sp>
        <p:nvSpPr>
          <p:cNvPr id="94" name="Google Shape;94;p14"/>
          <p:cNvSpPr/>
          <p:nvPr/>
        </p:nvSpPr>
        <p:spPr>
          <a:xfrm>
            <a:off x="125" y="0"/>
            <a:ext cx="9144000" cy="5143500"/>
          </a:xfrm>
          <a:prstGeom prst="rect">
            <a:avLst/>
          </a:prstGeom>
          <a:solidFill>
            <a:srgbClr val="B7B7B7"/>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200">
                <a:solidFill>
                  <a:schemeClr val="dk1"/>
                </a:solidFill>
                <a:latin typeface="Helvetica"/>
                <a:ea typeface="Helvetica"/>
                <a:cs typeface="Helvetica"/>
                <a:sym typeface="Helvetica"/>
              </a:rPr>
              <a:t>Put the photo over this grey rectangle.</a:t>
            </a:r>
            <a:endParaRPr sz="1200">
              <a:solidFill>
                <a:schemeClr val="dk1"/>
              </a:solidFill>
              <a:latin typeface="Helvetica"/>
              <a:ea typeface="Helvetica"/>
              <a:cs typeface="Helvetica"/>
              <a:sym typeface="Helvetica"/>
            </a:endParaRPr>
          </a:p>
          <a:p>
            <a:pPr marL="0" lvl="0" indent="0" algn="ctr" rtl="0">
              <a:spcBef>
                <a:spcPts val="0"/>
              </a:spcBef>
              <a:spcAft>
                <a:spcPts val="0"/>
              </a:spcAft>
              <a:buClr>
                <a:schemeClr val="dk1"/>
              </a:buClr>
              <a:buSzPts val="1100"/>
              <a:buFont typeface="Arial"/>
              <a:buNone/>
            </a:pPr>
            <a:r>
              <a:rPr lang="en" sz="1200">
                <a:solidFill>
                  <a:schemeClr val="dk1"/>
                </a:solidFill>
                <a:latin typeface="Helvetica"/>
                <a:ea typeface="Helvetica"/>
                <a:cs typeface="Helvetica"/>
                <a:sym typeface="Helvetica"/>
              </a:rPr>
              <a:t>If necessary, cut it following the rectangle’s size.</a:t>
            </a:r>
            <a:endParaRPr sz="1200"/>
          </a:p>
        </p:txBody>
      </p:sp>
      <p:sp>
        <p:nvSpPr>
          <p:cNvPr id="95" name="Google Shape;95;p14"/>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lvl1pPr lvl="0" algn="r" rtl="0">
              <a:buNone/>
              <a:defRPr sz="800">
                <a:solidFill>
                  <a:schemeClr val="lt1"/>
                </a:solidFill>
                <a:latin typeface="Helvetica"/>
                <a:ea typeface="Helvetica"/>
                <a:cs typeface="Helvetica"/>
                <a:sym typeface="Helvetica"/>
              </a:defRPr>
            </a:lvl1pPr>
            <a:lvl2pPr lvl="1" algn="r" rtl="0">
              <a:buNone/>
              <a:defRPr sz="800">
                <a:solidFill>
                  <a:schemeClr val="lt1"/>
                </a:solidFill>
                <a:latin typeface="Helvetica"/>
                <a:ea typeface="Helvetica"/>
                <a:cs typeface="Helvetica"/>
                <a:sym typeface="Helvetica"/>
              </a:defRPr>
            </a:lvl2pPr>
            <a:lvl3pPr lvl="2" algn="r" rtl="0">
              <a:buNone/>
              <a:defRPr sz="800">
                <a:solidFill>
                  <a:schemeClr val="lt1"/>
                </a:solidFill>
                <a:latin typeface="Helvetica"/>
                <a:ea typeface="Helvetica"/>
                <a:cs typeface="Helvetica"/>
                <a:sym typeface="Helvetica"/>
              </a:defRPr>
            </a:lvl3pPr>
            <a:lvl4pPr lvl="3" algn="r" rtl="0">
              <a:buNone/>
              <a:defRPr sz="800">
                <a:solidFill>
                  <a:schemeClr val="lt1"/>
                </a:solidFill>
                <a:latin typeface="Helvetica"/>
                <a:ea typeface="Helvetica"/>
                <a:cs typeface="Helvetica"/>
                <a:sym typeface="Helvetica"/>
              </a:defRPr>
            </a:lvl4pPr>
            <a:lvl5pPr lvl="4" algn="r" rtl="0">
              <a:buNone/>
              <a:defRPr sz="800">
                <a:solidFill>
                  <a:schemeClr val="lt1"/>
                </a:solidFill>
                <a:latin typeface="Helvetica"/>
                <a:ea typeface="Helvetica"/>
                <a:cs typeface="Helvetica"/>
                <a:sym typeface="Helvetica"/>
              </a:defRPr>
            </a:lvl5pPr>
            <a:lvl6pPr lvl="5" algn="r" rtl="0">
              <a:buNone/>
              <a:defRPr sz="800">
                <a:solidFill>
                  <a:schemeClr val="lt1"/>
                </a:solidFill>
                <a:latin typeface="Helvetica"/>
                <a:ea typeface="Helvetica"/>
                <a:cs typeface="Helvetica"/>
                <a:sym typeface="Helvetica"/>
              </a:defRPr>
            </a:lvl6pPr>
            <a:lvl7pPr lvl="6" algn="r" rtl="0">
              <a:buNone/>
              <a:defRPr sz="800">
                <a:solidFill>
                  <a:schemeClr val="lt1"/>
                </a:solidFill>
                <a:latin typeface="Helvetica"/>
                <a:ea typeface="Helvetica"/>
                <a:cs typeface="Helvetica"/>
                <a:sym typeface="Helvetica"/>
              </a:defRPr>
            </a:lvl7pPr>
            <a:lvl8pPr lvl="7" algn="r" rtl="0">
              <a:buNone/>
              <a:defRPr sz="800">
                <a:solidFill>
                  <a:schemeClr val="lt1"/>
                </a:solidFill>
                <a:latin typeface="Helvetica"/>
                <a:ea typeface="Helvetica"/>
                <a:cs typeface="Helvetica"/>
                <a:sym typeface="Helvetica"/>
              </a:defRPr>
            </a:lvl8pPr>
            <a:lvl9pPr lvl="8" algn="r" rtl="0">
              <a:buNone/>
              <a:defRPr sz="800">
                <a:solidFill>
                  <a:schemeClr val="lt1"/>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sp>
        <p:nvSpPr>
          <p:cNvPr id="96" name="Google Shape;96;p14"/>
          <p:cNvSpPr txBox="1">
            <a:spLocks noGrp="1"/>
          </p:cNvSpPr>
          <p:nvPr>
            <p:ph type="body" idx="1"/>
          </p:nvPr>
        </p:nvSpPr>
        <p:spPr>
          <a:xfrm>
            <a:off x="678375" y="1670625"/>
            <a:ext cx="5082900" cy="1154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Font typeface="Helvetica Neue"/>
              <a:buChar char="●"/>
              <a:defRPr>
                <a:latin typeface="Helvetica Neue"/>
                <a:ea typeface="Helvetica Neue"/>
                <a:cs typeface="Helvetica Neue"/>
                <a:sym typeface="Helvetica Neue"/>
              </a:defRPr>
            </a:lvl1pPr>
            <a:lvl2pPr marL="914400" lvl="1" indent="-304800">
              <a:spcBef>
                <a:spcPts val="0"/>
              </a:spcBef>
              <a:spcAft>
                <a:spcPts val="0"/>
              </a:spcAft>
              <a:buSzPts val="1200"/>
              <a:buFont typeface="Helvetica Neue"/>
              <a:buChar char="○"/>
              <a:defRPr>
                <a:latin typeface="Helvetica Neue"/>
                <a:ea typeface="Helvetica Neue"/>
                <a:cs typeface="Helvetica Neue"/>
                <a:sym typeface="Helvetica Neue"/>
              </a:defRPr>
            </a:lvl2pPr>
            <a:lvl3pPr marL="1371600" lvl="2" indent="-304800">
              <a:spcBef>
                <a:spcPts val="0"/>
              </a:spcBef>
              <a:spcAft>
                <a:spcPts val="0"/>
              </a:spcAft>
              <a:buSzPts val="1200"/>
              <a:buFont typeface="Helvetica Neue"/>
              <a:buChar char="■"/>
              <a:defRPr>
                <a:latin typeface="Helvetica Neue"/>
                <a:ea typeface="Helvetica Neue"/>
                <a:cs typeface="Helvetica Neue"/>
                <a:sym typeface="Helvetica Neue"/>
              </a:defRPr>
            </a:lvl3pPr>
            <a:lvl4pPr marL="1828800" lvl="3" indent="-304800">
              <a:spcBef>
                <a:spcPts val="0"/>
              </a:spcBef>
              <a:spcAft>
                <a:spcPts val="0"/>
              </a:spcAft>
              <a:buSzPts val="1200"/>
              <a:buFont typeface="Helvetica Neue"/>
              <a:buChar char="●"/>
              <a:defRPr>
                <a:latin typeface="Helvetica Neue"/>
                <a:ea typeface="Helvetica Neue"/>
                <a:cs typeface="Helvetica Neue"/>
                <a:sym typeface="Helvetica Neue"/>
              </a:defRPr>
            </a:lvl4pPr>
            <a:lvl5pPr marL="2286000" lvl="4" indent="-304800">
              <a:spcBef>
                <a:spcPts val="0"/>
              </a:spcBef>
              <a:spcAft>
                <a:spcPts val="0"/>
              </a:spcAft>
              <a:buSzPts val="1200"/>
              <a:buFont typeface="Helvetica Neue"/>
              <a:buChar char="○"/>
              <a:defRPr>
                <a:latin typeface="Helvetica Neue"/>
                <a:ea typeface="Helvetica Neue"/>
                <a:cs typeface="Helvetica Neue"/>
                <a:sym typeface="Helvetica Neue"/>
              </a:defRPr>
            </a:lvl5pPr>
            <a:lvl6pPr marL="2743200" lvl="5" indent="-304800">
              <a:spcBef>
                <a:spcPts val="0"/>
              </a:spcBef>
              <a:spcAft>
                <a:spcPts val="0"/>
              </a:spcAft>
              <a:buSzPts val="1200"/>
              <a:buFont typeface="Helvetica Neue"/>
              <a:buChar char="■"/>
              <a:defRPr>
                <a:latin typeface="Helvetica Neue"/>
                <a:ea typeface="Helvetica Neue"/>
                <a:cs typeface="Helvetica Neue"/>
                <a:sym typeface="Helvetica Neue"/>
              </a:defRPr>
            </a:lvl6pPr>
            <a:lvl7pPr marL="3200400" lvl="6" indent="-304800">
              <a:spcBef>
                <a:spcPts val="0"/>
              </a:spcBef>
              <a:spcAft>
                <a:spcPts val="0"/>
              </a:spcAft>
              <a:buSzPts val="1200"/>
              <a:buFont typeface="Helvetica Neue"/>
              <a:buChar char="●"/>
              <a:defRPr>
                <a:latin typeface="Helvetica Neue"/>
                <a:ea typeface="Helvetica Neue"/>
                <a:cs typeface="Helvetica Neue"/>
                <a:sym typeface="Helvetica Neue"/>
              </a:defRPr>
            </a:lvl7pPr>
            <a:lvl8pPr marL="3657600" lvl="7" indent="-304800">
              <a:spcBef>
                <a:spcPts val="0"/>
              </a:spcBef>
              <a:spcAft>
                <a:spcPts val="0"/>
              </a:spcAft>
              <a:buSzPts val="1200"/>
              <a:buFont typeface="Helvetica Neue"/>
              <a:buChar char="○"/>
              <a:defRPr>
                <a:latin typeface="Helvetica Neue"/>
                <a:ea typeface="Helvetica Neue"/>
                <a:cs typeface="Helvetica Neue"/>
                <a:sym typeface="Helvetica Neue"/>
              </a:defRPr>
            </a:lvl8pPr>
            <a:lvl9pPr marL="4114800" lvl="8" indent="-304800">
              <a:spcBef>
                <a:spcPts val="0"/>
              </a:spcBef>
              <a:spcAft>
                <a:spcPts val="0"/>
              </a:spcAft>
              <a:buSzPts val="1200"/>
              <a:buFont typeface="Helvetica Neue"/>
              <a:buChar char="■"/>
              <a:defRPr>
                <a:latin typeface="Helvetica Neue"/>
                <a:ea typeface="Helvetica Neue"/>
                <a:cs typeface="Helvetica Neue"/>
                <a:sym typeface="Helvetica Neu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rotWithShape="1">
          <a:blip r:embed="rId19">
            <a:alphaModFix/>
          </a:blip>
          <a:srcRect l="19" r="19"/>
          <a:stretch/>
        </p:blipFill>
        <p:spPr>
          <a:xfrm>
            <a:off x="1850" y="0"/>
            <a:ext cx="9140301" cy="5143501"/>
          </a:xfrm>
          <a:prstGeom prst="rect">
            <a:avLst/>
          </a:prstGeom>
          <a:noFill/>
          <a:ln>
            <a:noFill/>
          </a:ln>
        </p:spPr>
      </p:pic>
      <p:sp>
        <p:nvSpPr>
          <p:cNvPr id="7" name="Google Shape;7;p1"/>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ctr" anchorCtr="0">
            <a:noAutofit/>
          </a:bodyPr>
          <a:lstStyle>
            <a:lvl1pPr lvl="0" algn="r" rtl="0">
              <a:buNone/>
              <a:defRPr sz="600">
                <a:solidFill>
                  <a:srgbClr val="858585"/>
                </a:solidFill>
                <a:latin typeface="Helvetica"/>
                <a:ea typeface="Helvetica"/>
                <a:cs typeface="Helvetica"/>
                <a:sym typeface="Helvetica"/>
              </a:defRPr>
            </a:lvl1pPr>
            <a:lvl2pPr lvl="1" algn="r" rtl="0">
              <a:buNone/>
              <a:defRPr sz="600">
                <a:solidFill>
                  <a:srgbClr val="858585"/>
                </a:solidFill>
                <a:latin typeface="Helvetica"/>
                <a:ea typeface="Helvetica"/>
                <a:cs typeface="Helvetica"/>
                <a:sym typeface="Helvetica"/>
              </a:defRPr>
            </a:lvl2pPr>
            <a:lvl3pPr lvl="2" algn="r" rtl="0">
              <a:buNone/>
              <a:defRPr sz="600">
                <a:solidFill>
                  <a:srgbClr val="858585"/>
                </a:solidFill>
                <a:latin typeface="Helvetica"/>
                <a:ea typeface="Helvetica"/>
                <a:cs typeface="Helvetica"/>
                <a:sym typeface="Helvetica"/>
              </a:defRPr>
            </a:lvl3pPr>
            <a:lvl4pPr lvl="3" algn="r" rtl="0">
              <a:buNone/>
              <a:defRPr sz="600">
                <a:solidFill>
                  <a:srgbClr val="858585"/>
                </a:solidFill>
                <a:latin typeface="Helvetica"/>
                <a:ea typeface="Helvetica"/>
                <a:cs typeface="Helvetica"/>
                <a:sym typeface="Helvetica"/>
              </a:defRPr>
            </a:lvl4pPr>
            <a:lvl5pPr lvl="4" algn="r" rtl="0">
              <a:buNone/>
              <a:defRPr sz="600">
                <a:solidFill>
                  <a:srgbClr val="858585"/>
                </a:solidFill>
                <a:latin typeface="Helvetica"/>
                <a:ea typeface="Helvetica"/>
                <a:cs typeface="Helvetica"/>
                <a:sym typeface="Helvetica"/>
              </a:defRPr>
            </a:lvl5pPr>
            <a:lvl6pPr lvl="5" algn="r" rtl="0">
              <a:buNone/>
              <a:defRPr sz="600">
                <a:solidFill>
                  <a:srgbClr val="858585"/>
                </a:solidFill>
                <a:latin typeface="Helvetica"/>
                <a:ea typeface="Helvetica"/>
                <a:cs typeface="Helvetica"/>
                <a:sym typeface="Helvetica"/>
              </a:defRPr>
            </a:lvl6pPr>
            <a:lvl7pPr lvl="6" algn="r" rtl="0">
              <a:buNone/>
              <a:defRPr sz="600">
                <a:solidFill>
                  <a:srgbClr val="858585"/>
                </a:solidFill>
                <a:latin typeface="Helvetica"/>
                <a:ea typeface="Helvetica"/>
                <a:cs typeface="Helvetica"/>
                <a:sym typeface="Helvetica"/>
              </a:defRPr>
            </a:lvl7pPr>
            <a:lvl8pPr lvl="7" algn="r" rtl="0">
              <a:buNone/>
              <a:defRPr sz="600">
                <a:solidFill>
                  <a:srgbClr val="858585"/>
                </a:solidFill>
                <a:latin typeface="Helvetica"/>
                <a:ea typeface="Helvetica"/>
                <a:cs typeface="Helvetica"/>
                <a:sym typeface="Helvetica"/>
              </a:defRPr>
            </a:lvl8pPr>
            <a:lvl9pPr lvl="8" algn="r" rtl="0">
              <a:buNone/>
              <a:defRPr sz="600">
                <a:solidFill>
                  <a:srgbClr val="858585"/>
                </a:solidFill>
                <a:latin typeface="Helvetica"/>
                <a:ea typeface="Helvetica"/>
                <a:cs typeface="Helvetica"/>
                <a:sym typeface="Helvetica"/>
              </a:defRPr>
            </a:lvl9pPr>
          </a:lstStyle>
          <a:p>
            <a:pPr marL="0" lvl="0" indent="0" algn="r" rtl="0">
              <a:spcBef>
                <a:spcPts val="0"/>
              </a:spcBef>
              <a:spcAft>
                <a:spcPts val="0"/>
              </a:spcAft>
              <a:buNone/>
            </a:pPr>
            <a:fld id="{00000000-1234-1234-1234-123412341234}" type="slidenum">
              <a:rPr lang="en"/>
              <a:t>‹N°›</a:t>
            </a:fld>
            <a:endParaRPr/>
          </a:p>
        </p:txBody>
      </p:sp>
      <p:pic>
        <p:nvPicPr>
          <p:cNvPr id="8" name="Google Shape;8;p1"/>
          <p:cNvPicPr preferRelativeResize="0"/>
          <p:nvPr/>
        </p:nvPicPr>
        <p:blipFill rotWithShape="1">
          <a:blip r:embed="rId20">
            <a:alphaModFix/>
          </a:blip>
          <a:srcRect/>
          <a:stretch/>
        </p:blipFill>
        <p:spPr>
          <a:xfrm>
            <a:off x="1850" y="4132375"/>
            <a:ext cx="1135299" cy="1004523"/>
          </a:xfrm>
          <a:prstGeom prst="rect">
            <a:avLst/>
          </a:prstGeom>
          <a:noFill/>
          <a:ln>
            <a:noFill/>
          </a:ln>
        </p:spPr>
      </p:pic>
      <p:sp>
        <p:nvSpPr>
          <p:cNvPr id="9" name="Google Shape;9;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Font typeface="Helvetica"/>
              <a:buNone/>
              <a:defRPr sz="2800" b="1">
                <a:solidFill>
                  <a:schemeClr val="dk1"/>
                </a:solidFill>
                <a:latin typeface="Helvetica"/>
                <a:ea typeface="Helvetica"/>
                <a:cs typeface="Helvetica"/>
                <a:sym typeface="Helvetica"/>
              </a:defRPr>
            </a:lvl1pPr>
            <a:lvl2pPr lvl="1">
              <a:spcBef>
                <a:spcPts val="0"/>
              </a:spcBef>
              <a:spcAft>
                <a:spcPts val="0"/>
              </a:spcAft>
              <a:buClr>
                <a:schemeClr val="dk1"/>
              </a:buClr>
              <a:buSzPts val="2800"/>
              <a:buFont typeface="Helvetica"/>
              <a:buNone/>
              <a:defRPr sz="2800" b="1">
                <a:solidFill>
                  <a:schemeClr val="dk1"/>
                </a:solidFill>
                <a:latin typeface="Helvetica"/>
                <a:ea typeface="Helvetica"/>
                <a:cs typeface="Helvetica"/>
                <a:sym typeface="Helvetica"/>
              </a:defRPr>
            </a:lvl2pPr>
            <a:lvl3pPr lvl="2">
              <a:spcBef>
                <a:spcPts val="0"/>
              </a:spcBef>
              <a:spcAft>
                <a:spcPts val="0"/>
              </a:spcAft>
              <a:buClr>
                <a:schemeClr val="dk1"/>
              </a:buClr>
              <a:buSzPts val="2800"/>
              <a:buFont typeface="Helvetica"/>
              <a:buNone/>
              <a:defRPr sz="2800" b="1">
                <a:solidFill>
                  <a:schemeClr val="dk1"/>
                </a:solidFill>
                <a:latin typeface="Helvetica"/>
                <a:ea typeface="Helvetica"/>
                <a:cs typeface="Helvetica"/>
                <a:sym typeface="Helvetica"/>
              </a:defRPr>
            </a:lvl3pPr>
            <a:lvl4pPr lvl="3">
              <a:spcBef>
                <a:spcPts val="0"/>
              </a:spcBef>
              <a:spcAft>
                <a:spcPts val="0"/>
              </a:spcAft>
              <a:buClr>
                <a:schemeClr val="dk1"/>
              </a:buClr>
              <a:buSzPts val="2800"/>
              <a:buFont typeface="Helvetica"/>
              <a:buNone/>
              <a:defRPr sz="2800" b="1">
                <a:solidFill>
                  <a:schemeClr val="dk1"/>
                </a:solidFill>
                <a:latin typeface="Helvetica"/>
                <a:ea typeface="Helvetica"/>
                <a:cs typeface="Helvetica"/>
                <a:sym typeface="Helvetica"/>
              </a:defRPr>
            </a:lvl4pPr>
            <a:lvl5pPr lvl="4">
              <a:spcBef>
                <a:spcPts val="0"/>
              </a:spcBef>
              <a:spcAft>
                <a:spcPts val="0"/>
              </a:spcAft>
              <a:buClr>
                <a:schemeClr val="dk1"/>
              </a:buClr>
              <a:buSzPts val="2800"/>
              <a:buFont typeface="Helvetica"/>
              <a:buNone/>
              <a:defRPr sz="2800" b="1">
                <a:solidFill>
                  <a:schemeClr val="dk1"/>
                </a:solidFill>
                <a:latin typeface="Helvetica"/>
                <a:ea typeface="Helvetica"/>
                <a:cs typeface="Helvetica"/>
                <a:sym typeface="Helvetica"/>
              </a:defRPr>
            </a:lvl5pPr>
            <a:lvl6pPr lvl="5">
              <a:spcBef>
                <a:spcPts val="0"/>
              </a:spcBef>
              <a:spcAft>
                <a:spcPts val="0"/>
              </a:spcAft>
              <a:buClr>
                <a:schemeClr val="dk1"/>
              </a:buClr>
              <a:buSzPts val="2800"/>
              <a:buFont typeface="Helvetica"/>
              <a:buNone/>
              <a:defRPr sz="2800" b="1">
                <a:solidFill>
                  <a:schemeClr val="dk1"/>
                </a:solidFill>
                <a:latin typeface="Helvetica"/>
                <a:ea typeface="Helvetica"/>
                <a:cs typeface="Helvetica"/>
                <a:sym typeface="Helvetica"/>
              </a:defRPr>
            </a:lvl6pPr>
            <a:lvl7pPr lvl="6">
              <a:spcBef>
                <a:spcPts val="0"/>
              </a:spcBef>
              <a:spcAft>
                <a:spcPts val="0"/>
              </a:spcAft>
              <a:buClr>
                <a:schemeClr val="dk1"/>
              </a:buClr>
              <a:buSzPts val="2800"/>
              <a:buFont typeface="Helvetica"/>
              <a:buNone/>
              <a:defRPr sz="2800" b="1">
                <a:solidFill>
                  <a:schemeClr val="dk1"/>
                </a:solidFill>
                <a:latin typeface="Helvetica"/>
                <a:ea typeface="Helvetica"/>
                <a:cs typeface="Helvetica"/>
                <a:sym typeface="Helvetica"/>
              </a:defRPr>
            </a:lvl7pPr>
            <a:lvl8pPr lvl="7">
              <a:spcBef>
                <a:spcPts val="0"/>
              </a:spcBef>
              <a:spcAft>
                <a:spcPts val="0"/>
              </a:spcAft>
              <a:buClr>
                <a:schemeClr val="dk1"/>
              </a:buClr>
              <a:buSzPts val="2800"/>
              <a:buFont typeface="Helvetica"/>
              <a:buNone/>
              <a:defRPr sz="2800" b="1">
                <a:solidFill>
                  <a:schemeClr val="dk1"/>
                </a:solidFill>
                <a:latin typeface="Helvetica"/>
                <a:ea typeface="Helvetica"/>
                <a:cs typeface="Helvetica"/>
                <a:sym typeface="Helvetica"/>
              </a:defRPr>
            </a:lvl8pPr>
            <a:lvl9pPr lvl="8">
              <a:spcBef>
                <a:spcPts val="0"/>
              </a:spcBef>
              <a:spcAft>
                <a:spcPts val="0"/>
              </a:spcAft>
              <a:buClr>
                <a:schemeClr val="dk1"/>
              </a:buClr>
              <a:buSzPts val="2800"/>
              <a:buFont typeface="Helvetica"/>
              <a:buNone/>
              <a:defRPr sz="2800" b="1">
                <a:solidFill>
                  <a:schemeClr val="dk1"/>
                </a:solidFill>
                <a:latin typeface="Helvetica"/>
                <a:ea typeface="Helvetica"/>
                <a:cs typeface="Helvetica"/>
                <a:sym typeface="Helvetica"/>
              </a:defRPr>
            </a:lvl9pPr>
          </a:lstStyle>
          <a:p>
            <a:endParaRPr/>
          </a:p>
        </p:txBody>
      </p:sp>
      <p:sp>
        <p:nvSpPr>
          <p:cNvPr id="10" name="Google Shape;10;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04800" rtl="0">
              <a:lnSpc>
                <a:spcPct val="115000"/>
              </a:lnSpc>
              <a:spcBef>
                <a:spcPts val="0"/>
              </a:spcBef>
              <a:spcAft>
                <a:spcPts val="0"/>
              </a:spcAft>
              <a:buClr>
                <a:srgbClr val="DE8F32"/>
              </a:buClr>
              <a:buSzPts val="1200"/>
              <a:buFont typeface="Helvetica"/>
              <a:buChar char="●"/>
              <a:defRPr sz="1200">
                <a:solidFill>
                  <a:schemeClr val="dk1"/>
                </a:solidFill>
                <a:latin typeface="Helvetica"/>
                <a:ea typeface="Helvetica"/>
                <a:cs typeface="Helvetica"/>
                <a:sym typeface="Helvetica"/>
              </a:defRPr>
            </a:lvl1pPr>
            <a:lvl2pPr marL="914400" lvl="1" indent="-304800" rtl="0">
              <a:lnSpc>
                <a:spcPct val="115000"/>
              </a:lnSpc>
              <a:spcBef>
                <a:spcPts val="0"/>
              </a:spcBef>
              <a:spcAft>
                <a:spcPts val="0"/>
              </a:spcAft>
              <a:buClr>
                <a:srgbClr val="DE8F32"/>
              </a:buClr>
              <a:buSzPts val="1200"/>
              <a:buFont typeface="Helvetica"/>
              <a:buChar char="○"/>
              <a:defRPr sz="1200">
                <a:solidFill>
                  <a:schemeClr val="dk1"/>
                </a:solidFill>
                <a:latin typeface="Helvetica"/>
                <a:ea typeface="Helvetica"/>
                <a:cs typeface="Helvetica"/>
                <a:sym typeface="Helvetica"/>
              </a:defRPr>
            </a:lvl2pPr>
            <a:lvl3pPr marL="1371600" lvl="2" indent="-304800" rtl="0">
              <a:lnSpc>
                <a:spcPct val="115000"/>
              </a:lnSpc>
              <a:spcBef>
                <a:spcPts val="0"/>
              </a:spcBef>
              <a:spcAft>
                <a:spcPts val="0"/>
              </a:spcAft>
              <a:buClr>
                <a:srgbClr val="DE8F32"/>
              </a:buClr>
              <a:buSzPts val="1200"/>
              <a:buFont typeface="Helvetica"/>
              <a:buChar char="■"/>
              <a:defRPr sz="1200">
                <a:solidFill>
                  <a:schemeClr val="dk1"/>
                </a:solidFill>
                <a:latin typeface="Helvetica"/>
                <a:ea typeface="Helvetica"/>
                <a:cs typeface="Helvetica"/>
                <a:sym typeface="Helvetica"/>
              </a:defRPr>
            </a:lvl3pPr>
            <a:lvl4pPr marL="1828800" lvl="3" indent="-304800" rtl="0">
              <a:lnSpc>
                <a:spcPct val="115000"/>
              </a:lnSpc>
              <a:spcBef>
                <a:spcPts val="0"/>
              </a:spcBef>
              <a:spcAft>
                <a:spcPts val="0"/>
              </a:spcAft>
              <a:buClr>
                <a:srgbClr val="DE8F32"/>
              </a:buClr>
              <a:buSzPts val="1200"/>
              <a:buFont typeface="Helvetica"/>
              <a:buChar char="●"/>
              <a:defRPr sz="1200">
                <a:solidFill>
                  <a:schemeClr val="dk1"/>
                </a:solidFill>
                <a:latin typeface="Helvetica"/>
                <a:ea typeface="Helvetica"/>
                <a:cs typeface="Helvetica"/>
                <a:sym typeface="Helvetica"/>
              </a:defRPr>
            </a:lvl4pPr>
            <a:lvl5pPr marL="2286000" lvl="4" indent="-304800" rtl="0">
              <a:lnSpc>
                <a:spcPct val="115000"/>
              </a:lnSpc>
              <a:spcBef>
                <a:spcPts val="0"/>
              </a:spcBef>
              <a:spcAft>
                <a:spcPts val="0"/>
              </a:spcAft>
              <a:buClr>
                <a:srgbClr val="DE8F32"/>
              </a:buClr>
              <a:buSzPts val="1200"/>
              <a:buFont typeface="Helvetica"/>
              <a:buChar char="○"/>
              <a:defRPr sz="1200">
                <a:solidFill>
                  <a:schemeClr val="dk1"/>
                </a:solidFill>
                <a:latin typeface="Helvetica"/>
                <a:ea typeface="Helvetica"/>
                <a:cs typeface="Helvetica"/>
                <a:sym typeface="Helvetica"/>
              </a:defRPr>
            </a:lvl5pPr>
            <a:lvl6pPr marL="2743200" lvl="5" indent="-304800" rtl="0">
              <a:lnSpc>
                <a:spcPct val="115000"/>
              </a:lnSpc>
              <a:spcBef>
                <a:spcPts val="0"/>
              </a:spcBef>
              <a:spcAft>
                <a:spcPts val="0"/>
              </a:spcAft>
              <a:buClr>
                <a:srgbClr val="DE8F32"/>
              </a:buClr>
              <a:buSzPts val="1200"/>
              <a:buFont typeface="Helvetica"/>
              <a:buChar char="■"/>
              <a:defRPr sz="1200">
                <a:solidFill>
                  <a:schemeClr val="dk1"/>
                </a:solidFill>
                <a:latin typeface="Helvetica"/>
                <a:ea typeface="Helvetica"/>
                <a:cs typeface="Helvetica"/>
                <a:sym typeface="Helvetica"/>
              </a:defRPr>
            </a:lvl6pPr>
            <a:lvl7pPr marL="3200400" lvl="6" indent="-304800" rtl="0">
              <a:lnSpc>
                <a:spcPct val="115000"/>
              </a:lnSpc>
              <a:spcBef>
                <a:spcPts val="0"/>
              </a:spcBef>
              <a:spcAft>
                <a:spcPts val="0"/>
              </a:spcAft>
              <a:buClr>
                <a:srgbClr val="DE8F32"/>
              </a:buClr>
              <a:buSzPts val="1200"/>
              <a:buFont typeface="Helvetica"/>
              <a:buChar char="●"/>
              <a:defRPr sz="1200">
                <a:solidFill>
                  <a:schemeClr val="dk1"/>
                </a:solidFill>
                <a:latin typeface="Helvetica"/>
                <a:ea typeface="Helvetica"/>
                <a:cs typeface="Helvetica"/>
                <a:sym typeface="Helvetica"/>
              </a:defRPr>
            </a:lvl7pPr>
            <a:lvl8pPr marL="3657600" lvl="7" indent="-304800" rtl="0">
              <a:lnSpc>
                <a:spcPct val="115000"/>
              </a:lnSpc>
              <a:spcBef>
                <a:spcPts val="0"/>
              </a:spcBef>
              <a:spcAft>
                <a:spcPts val="0"/>
              </a:spcAft>
              <a:buClr>
                <a:srgbClr val="DE8F32"/>
              </a:buClr>
              <a:buSzPts val="1200"/>
              <a:buFont typeface="Helvetica"/>
              <a:buChar char="○"/>
              <a:defRPr sz="1200">
                <a:solidFill>
                  <a:schemeClr val="dk1"/>
                </a:solidFill>
                <a:latin typeface="Helvetica"/>
                <a:ea typeface="Helvetica"/>
                <a:cs typeface="Helvetica"/>
                <a:sym typeface="Helvetica"/>
              </a:defRPr>
            </a:lvl8pPr>
            <a:lvl9pPr marL="4114800" lvl="8" indent="-304800" rtl="0">
              <a:lnSpc>
                <a:spcPct val="115000"/>
              </a:lnSpc>
              <a:spcBef>
                <a:spcPts val="0"/>
              </a:spcBef>
              <a:spcAft>
                <a:spcPts val="0"/>
              </a:spcAft>
              <a:buClr>
                <a:srgbClr val="DE8F32"/>
              </a:buClr>
              <a:buSzPts val="1200"/>
              <a:buFont typeface="Helvetica"/>
              <a:buChar char="■"/>
              <a:defRPr sz="1200">
                <a:solidFill>
                  <a:schemeClr val="dk1"/>
                </a:solidFill>
                <a:latin typeface="Helvetica"/>
                <a:ea typeface="Helvetica"/>
                <a:cs typeface="Helvetica"/>
                <a:sym typeface="Helvetica"/>
              </a:defRPr>
            </a:lvl9pPr>
          </a:lstStyle>
          <a:p>
            <a:endParaRPr/>
          </a:p>
        </p:txBody>
      </p:sp>
      <p:sp>
        <p:nvSpPr>
          <p:cNvPr id="11" name="Google Shape;11;p1"/>
          <p:cNvSpPr txBox="1"/>
          <p:nvPr/>
        </p:nvSpPr>
        <p:spPr>
          <a:xfrm>
            <a:off x="5796000" y="4685836"/>
            <a:ext cx="3000000" cy="338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595959"/>
                </a:solidFill>
                <a:latin typeface="Helvetica"/>
                <a:ea typeface="Helvetica"/>
                <a:cs typeface="Helvetica"/>
                <a:sym typeface="Helvetica"/>
              </a:rPr>
              <a:t>www.synod.va</a:t>
            </a:r>
            <a:endParaRPr sz="1000">
              <a:solidFill>
                <a:srgbClr val="595959"/>
              </a:solidFill>
              <a:latin typeface="Helvetica"/>
              <a:ea typeface="Helvetica"/>
              <a:cs typeface="Helvetica"/>
              <a:sym typeface="Helvetica"/>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6" r:id="rId7"/>
    <p:sldLayoutId id="2147483657" r:id="rId8"/>
    <p:sldLayoutId id="2147483660" r:id="rId9"/>
    <p:sldLayoutId id="2147483661" r:id="rId10"/>
    <p:sldLayoutId id="2147483662" r:id="rId11"/>
    <p:sldLayoutId id="2147483663" r:id="rId12"/>
    <p:sldLayoutId id="2147483664" r:id="rId13"/>
    <p:sldLayoutId id="2147483665" r:id="rId14"/>
    <p:sldLayoutId id="2147483667" r:id="rId15"/>
    <p:sldLayoutId id="2147483668" r:id="rId16"/>
    <p:sldLayoutId id="2147483670" r:id="rId1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16.xml"/><Relationship Id="rId4" Type="http://schemas.openxmlformats.org/officeDocument/2006/relationships/image" Target="../media/image32.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hyperlink" Target="http://w2.vatican.va/content/francesco/en/speeches/2015/october/documents/papa-francesco_20151017_50-anniversario-sinodo.html"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29" name="Google Shape;129;p20"/>
          <p:cNvPicPr preferRelativeResize="0"/>
          <p:nvPr/>
        </p:nvPicPr>
        <p:blipFill rotWithShape="1">
          <a:blip r:embed="rId3">
            <a:alphaModFix amt="10000"/>
          </a:blip>
          <a:srcRect l="25849" b="4168"/>
          <a:stretch/>
        </p:blipFill>
        <p:spPr>
          <a:xfrm>
            <a:off x="-89250" y="199075"/>
            <a:ext cx="4075501" cy="5023176"/>
          </a:xfrm>
          <a:prstGeom prst="rect">
            <a:avLst/>
          </a:prstGeom>
          <a:noFill/>
          <a:ln>
            <a:noFill/>
          </a:ln>
        </p:spPr>
      </p:pic>
      <p:sp>
        <p:nvSpPr>
          <p:cNvPr id="130" name="Google Shape;130;p20"/>
          <p:cNvSpPr txBox="1">
            <a:spLocks noGrp="1"/>
          </p:cNvSpPr>
          <p:nvPr>
            <p:ph type="title"/>
          </p:nvPr>
        </p:nvSpPr>
        <p:spPr>
          <a:xfrm>
            <a:off x="230920" y="1187437"/>
            <a:ext cx="8656601" cy="1576163"/>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fr-FR" dirty="0">
                <a:latin typeface="+mn-lt"/>
              </a:rPr>
              <a:t>Per </a:t>
            </a:r>
            <a:r>
              <a:rPr lang="fr-FR" dirty="0" err="1">
                <a:latin typeface="+mn-lt"/>
              </a:rPr>
              <a:t>una</a:t>
            </a:r>
            <a:r>
              <a:rPr lang="fr-FR" dirty="0">
                <a:latin typeface="+mn-lt"/>
              </a:rPr>
              <a:t> Chiesa </a:t>
            </a:r>
            <a:r>
              <a:rPr lang="fr-FR" dirty="0" err="1">
                <a:latin typeface="+mn-lt"/>
              </a:rPr>
              <a:t>sinodale</a:t>
            </a:r>
            <a:r>
              <a:rPr lang="fr-FR" dirty="0">
                <a:latin typeface="+mn-lt"/>
              </a:rPr>
              <a:t> :</a:t>
            </a:r>
            <a:br>
              <a:rPr lang="fr-FR" dirty="0">
                <a:latin typeface="+mn-lt"/>
              </a:rPr>
            </a:br>
            <a:r>
              <a:rPr lang="fr-FR" sz="4000" dirty="0" err="1">
                <a:latin typeface="+mn-lt"/>
              </a:rPr>
              <a:t>Comunione</a:t>
            </a:r>
            <a:r>
              <a:rPr lang="fr-FR" sz="4000" dirty="0">
                <a:latin typeface="+mn-lt"/>
              </a:rPr>
              <a:t>, </a:t>
            </a:r>
            <a:r>
              <a:rPr lang="fr-FR" sz="4000" dirty="0" err="1">
                <a:latin typeface="+mn-lt"/>
              </a:rPr>
              <a:t>partecipazione</a:t>
            </a:r>
            <a:r>
              <a:rPr lang="fr-FR" sz="4000" dirty="0">
                <a:latin typeface="+mn-lt"/>
              </a:rPr>
              <a:t> e </a:t>
            </a:r>
            <a:r>
              <a:rPr lang="fr-FR" sz="4000" dirty="0" err="1">
                <a:latin typeface="+mn-lt"/>
              </a:rPr>
              <a:t>missione</a:t>
            </a:r>
            <a:endParaRPr lang="fr-FR" sz="4000" dirty="0">
              <a:solidFill>
                <a:srgbClr val="DE8F32"/>
              </a:solidFill>
              <a:latin typeface="+mn-lt"/>
            </a:endParaRPr>
          </a:p>
        </p:txBody>
      </p:sp>
      <p:sp>
        <p:nvSpPr>
          <p:cNvPr id="131" name="Google Shape;131;p20"/>
          <p:cNvSpPr txBox="1">
            <a:spLocks noGrp="1"/>
          </p:cNvSpPr>
          <p:nvPr>
            <p:ph type="subTitle" idx="1"/>
          </p:nvPr>
        </p:nvSpPr>
        <p:spPr>
          <a:xfrm>
            <a:off x="1693333" y="2855579"/>
            <a:ext cx="7360355" cy="1953487"/>
          </a:xfrm>
          <a:prstGeom prst="rect">
            <a:avLst/>
          </a:prstGeom>
        </p:spPr>
        <p:txBody>
          <a:bodyPr spcFirstLastPara="1" wrap="square" lIns="91425" tIns="91425" rIns="91425" bIns="91425" anchor="t" anchorCtr="0">
            <a:normAutofit/>
          </a:bodyPr>
          <a:lstStyle/>
          <a:p>
            <a:pPr marL="0" lvl="0" indent="0" algn="ctr" rtl="0">
              <a:lnSpc>
                <a:spcPct val="90000"/>
              </a:lnSpc>
              <a:spcBef>
                <a:spcPts val="0"/>
              </a:spcBef>
              <a:spcAft>
                <a:spcPts val="0"/>
              </a:spcAft>
              <a:buNone/>
            </a:pPr>
            <a:endParaRPr lang="fr-FR" sz="2000" dirty="0">
              <a:solidFill>
                <a:srgbClr val="DE8F32"/>
              </a:solidFill>
              <a:latin typeface="+mn-lt"/>
              <a:sym typeface="Helvetica Neue Light"/>
            </a:endParaRPr>
          </a:p>
          <a:p>
            <a:pPr marL="0" lvl="0" indent="0" algn="ctr" rtl="0">
              <a:lnSpc>
                <a:spcPct val="90000"/>
              </a:lnSpc>
              <a:spcBef>
                <a:spcPts val="0"/>
              </a:spcBef>
              <a:spcAft>
                <a:spcPts val="0"/>
              </a:spcAft>
              <a:buNone/>
            </a:pPr>
            <a:r>
              <a:rPr lang="fr-FR" sz="2000" dirty="0">
                <a:solidFill>
                  <a:srgbClr val="DE8F32"/>
                </a:solidFill>
                <a:latin typeface="+mn-lt"/>
                <a:sym typeface="Helvetica Neue Light"/>
              </a:rPr>
              <a:t>Segreteria Generale del </a:t>
            </a:r>
            <a:r>
              <a:rPr lang="fr-FR" sz="2000" dirty="0" err="1">
                <a:solidFill>
                  <a:srgbClr val="DE8F32"/>
                </a:solidFill>
                <a:latin typeface="+mn-lt"/>
                <a:sym typeface="Helvetica Neue Light"/>
              </a:rPr>
              <a:t>Sinodo</a:t>
            </a:r>
            <a:r>
              <a:rPr lang="fr-FR" sz="2000" dirty="0">
                <a:solidFill>
                  <a:srgbClr val="DE8F32"/>
                </a:solidFill>
                <a:latin typeface="+mn-lt"/>
                <a:sym typeface="Helvetica Neue Light"/>
              </a:rPr>
              <a:t> dei </a:t>
            </a:r>
            <a:r>
              <a:rPr lang="fr-FR" sz="2000" dirty="0" err="1">
                <a:solidFill>
                  <a:srgbClr val="DE8F32"/>
                </a:solidFill>
                <a:latin typeface="+mn-lt"/>
                <a:sym typeface="Helvetica Neue Light"/>
              </a:rPr>
              <a:t>Vescovi</a:t>
            </a:r>
            <a:endParaRPr lang="fr-FR" sz="2000" dirty="0">
              <a:solidFill>
                <a:srgbClr val="DE8F32"/>
              </a:solidFill>
              <a:latin typeface="+mn-lt"/>
              <a:sym typeface="Helvetica Neue Light"/>
            </a:endParaRPr>
          </a:p>
          <a:p>
            <a:pPr marL="0" lvl="0" indent="0" algn="ctr" rtl="0">
              <a:lnSpc>
                <a:spcPct val="90000"/>
              </a:lnSpc>
              <a:spcBef>
                <a:spcPts val="0"/>
              </a:spcBef>
              <a:spcAft>
                <a:spcPts val="0"/>
              </a:spcAft>
              <a:buNone/>
            </a:pPr>
            <a:endParaRPr lang="fr-FR" sz="2000" dirty="0">
              <a:latin typeface="+mn-lt"/>
            </a:endParaRPr>
          </a:p>
          <a:p>
            <a:pPr marL="0" lvl="0" indent="0" algn="ctr" rtl="0">
              <a:lnSpc>
                <a:spcPct val="90000"/>
              </a:lnSpc>
              <a:spcBef>
                <a:spcPts val="0"/>
              </a:spcBef>
              <a:spcAft>
                <a:spcPts val="0"/>
              </a:spcAft>
              <a:buNone/>
            </a:pPr>
            <a:r>
              <a:rPr lang="fr-FR" sz="2000" dirty="0" smtClean="0">
                <a:solidFill>
                  <a:srgbClr val="DE8F32"/>
                </a:solidFill>
                <a:latin typeface="+mn-lt"/>
                <a:sym typeface="Helvetica Neue Light"/>
              </a:rPr>
              <a:t>Sr </a:t>
            </a:r>
            <a:r>
              <a:rPr lang="fr-FR" sz="2000" dirty="0">
                <a:solidFill>
                  <a:srgbClr val="DE8F32"/>
                </a:solidFill>
                <a:latin typeface="+mn-lt"/>
                <a:sym typeface="Helvetica Neue Light"/>
              </a:rPr>
              <a:t>Nathalie Becquart, </a:t>
            </a:r>
            <a:r>
              <a:rPr lang="fr-FR" sz="2000" i="1" dirty="0" err="1" smtClean="0">
                <a:solidFill>
                  <a:srgbClr val="DE8F32"/>
                </a:solidFill>
                <a:latin typeface="+mn-lt"/>
                <a:sym typeface="Helvetica Neue Light"/>
              </a:rPr>
              <a:t>xmcj</a:t>
            </a:r>
            <a:r>
              <a:rPr lang="fr-FR" sz="2000" i="1" dirty="0" smtClean="0">
                <a:solidFill>
                  <a:srgbClr val="DE8F32"/>
                </a:solidFill>
                <a:latin typeface="+mn-lt"/>
                <a:sym typeface="Helvetica Neue Light"/>
              </a:rPr>
              <a:t>, </a:t>
            </a:r>
            <a:r>
              <a:rPr lang="fr-FR" sz="2000" dirty="0">
                <a:latin typeface="+mn-lt"/>
              </a:rPr>
              <a:t>Sotto-Segretario</a:t>
            </a:r>
            <a:endParaRPr lang="fr-FR" sz="2000" dirty="0">
              <a:solidFill>
                <a:srgbClr val="DE8F32"/>
              </a:solidFill>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p:txBody>
          <a:bodyPr>
            <a:normAutofit lnSpcReduction="10000"/>
          </a:bodyPr>
          <a:lstStyle/>
          <a:p>
            <a:endParaRPr lang="fr-FR" dirty="0"/>
          </a:p>
        </p:txBody>
      </p:sp>
      <p:sp>
        <p:nvSpPr>
          <p:cNvPr id="3" name="Espace réservé du numéro de diapositive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FR" smtClean="0"/>
              <a:t>10</a:t>
            </a:fld>
            <a:endParaRPr lang="fr-FR"/>
          </a:p>
        </p:txBody>
      </p:sp>
      <p:pic>
        <p:nvPicPr>
          <p:cNvPr id="4" name="Picture 2" descr="C:\Users\nathalie.becquart\Desktop\Synodes\Photos synode\IMG-20181016-WA00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4638" y="31532"/>
            <a:ext cx="6214348" cy="4660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5525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err="1">
                <a:latin typeface="+mn-lt"/>
              </a:rPr>
              <a:t>Dall’evento</a:t>
            </a:r>
            <a:r>
              <a:rPr lang="fr-FR" dirty="0">
                <a:latin typeface="+mn-lt"/>
              </a:rPr>
              <a:t> al </a:t>
            </a:r>
            <a:r>
              <a:rPr lang="fr-FR" dirty="0" err="1">
                <a:latin typeface="+mn-lt"/>
              </a:rPr>
              <a:t>processo</a:t>
            </a:r>
            <a:endParaRPr lang="en-US" dirty="0">
              <a:latin typeface="+mn-lt"/>
            </a:endParaRPr>
          </a:p>
        </p:txBody>
      </p:sp>
      <p:sp>
        <p:nvSpPr>
          <p:cNvPr id="3" name="Espace réservé du contenu 2"/>
          <p:cNvSpPr>
            <a:spLocks noGrp="1"/>
          </p:cNvSpPr>
          <p:nvPr>
            <p:ph idx="1"/>
          </p:nvPr>
        </p:nvSpPr>
        <p:spPr/>
        <p:txBody>
          <a:bodyPr/>
          <a:lstStyle/>
          <a:p>
            <a:pPr>
              <a:buFont typeface="Wingdings" panose="05000000000000000000" pitchFamily="2" charset="2"/>
              <a:buChar char="Ø"/>
            </a:pPr>
            <a:r>
              <a:rPr lang="fr-FR" sz="1800" dirty="0">
                <a:latin typeface="+mn-lt"/>
              </a:rPr>
              <a:t>La </a:t>
            </a:r>
            <a:r>
              <a:rPr lang="fr-FR" sz="1800" dirty="0" err="1">
                <a:latin typeface="+mn-lt"/>
              </a:rPr>
              <a:t>novità</a:t>
            </a:r>
            <a:r>
              <a:rPr lang="fr-FR" sz="1800" dirty="0">
                <a:latin typeface="+mn-lt"/>
              </a:rPr>
              <a:t> di </a:t>
            </a:r>
            <a:r>
              <a:rPr lang="fr-FR" sz="1800" i="1" dirty="0" err="1">
                <a:latin typeface="+mn-lt"/>
              </a:rPr>
              <a:t>Episcopalis</a:t>
            </a:r>
            <a:r>
              <a:rPr lang="fr-FR" sz="1800" i="1" dirty="0">
                <a:latin typeface="+mn-lt"/>
              </a:rPr>
              <a:t> </a:t>
            </a:r>
            <a:r>
              <a:rPr lang="fr-FR" sz="1800" i="1" dirty="0" err="1">
                <a:latin typeface="+mn-lt"/>
              </a:rPr>
              <a:t>communio</a:t>
            </a:r>
            <a:endParaRPr lang="fr-FR" sz="1800" i="1" dirty="0">
              <a:latin typeface="+mn-lt"/>
            </a:endParaRPr>
          </a:p>
          <a:p>
            <a:endParaRPr lang="fr-FR" sz="1800" dirty="0">
              <a:latin typeface="+mn-lt"/>
            </a:endParaRPr>
          </a:p>
          <a:p>
            <a:pPr marL="82550" indent="0">
              <a:buNone/>
            </a:pPr>
            <a:r>
              <a:rPr lang="fr-FR" sz="1800" dirty="0">
                <a:latin typeface="+mn-lt"/>
              </a:rPr>
              <a:t>Art. 4</a:t>
            </a:r>
          </a:p>
          <a:p>
            <a:r>
              <a:rPr lang="fr-FR" sz="1800" i="1" dirty="0" err="1">
                <a:latin typeface="+mn-lt"/>
              </a:rPr>
              <a:t>Fasi</a:t>
            </a:r>
            <a:r>
              <a:rPr lang="fr-FR" sz="1800" i="1" dirty="0">
                <a:latin typeface="+mn-lt"/>
              </a:rPr>
              <a:t> </a:t>
            </a:r>
            <a:r>
              <a:rPr lang="fr-FR" sz="1800" i="1" dirty="0" err="1">
                <a:latin typeface="+mn-lt"/>
              </a:rPr>
              <a:t>dell’Assemblea</a:t>
            </a:r>
            <a:r>
              <a:rPr lang="fr-FR" sz="1800" i="1" dirty="0">
                <a:latin typeface="+mn-lt"/>
              </a:rPr>
              <a:t> del </a:t>
            </a:r>
            <a:r>
              <a:rPr lang="fr-FR" sz="1800" i="1" dirty="0" err="1">
                <a:latin typeface="+mn-lt"/>
              </a:rPr>
              <a:t>Sinodo</a:t>
            </a:r>
            <a:endParaRPr lang="fr-FR" sz="1800" dirty="0">
              <a:latin typeface="+mn-lt"/>
            </a:endParaRPr>
          </a:p>
          <a:p>
            <a:pPr marL="82550" indent="0">
              <a:buNone/>
            </a:pPr>
            <a:r>
              <a:rPr lang="fr-FR" sz="1800" dirty="0">
                <a:latin typeface="+mn-lt"/>
              </a:rPr>
              <a:t>Ogni </a:t>
            </a:r>
            <a:r>
              <a:rPr lang="fr-FR" sz="1800" dirty="0" err="1">
                <a:latin typeface="+mn-lt"/>
              </a:rPr>
              <a:t>Assemblea</a:t>
            </a:r>
            <a:r>
              <a:rPr lang="fr-FR" sz="1800" dirty="0">
                <a:latin typeface="+mn-lt"/>
              </a:rPr>
              <a:t> del </a:t>
            </a:r>
            <a:r>
              <a:rPr lang="fr-FR" sz="1800" dirty="0" err="1">
                <a:latin typeface="+mn-lt"/>
              </a:rPr>
              <a:t>Sinodo</a:t>
            </a:r>
            <a:r>
              <a:rPr lang="fr-FR" sz="1800" dirty="0">
                <a:latin typeface="+mn-lt"/>
              </a:rPr>
              <a:t> di </a:t>
            </a:r>
            <a:r>
              <a:rPr lang="fr-FR" sz="1800" dirty="0" err="1">
                <a:latin typeface="+mn-lt"/>
              </a:rPr>
              <a:t>sviluppa</a:t>
            </a:r>
            <a:r>
              <a:rPr lang="fr-FR" sz="1800" dirty="0">
                <a:latin typeface="+mn-lt"/>
              </a:rPr>
              <a:t> in </a:t>
            </a:r>
            <a:r>
              <a:rPr lang="fr-FR" sz="1800" dirty="0" err="1">
                <a:latin typeface="+mn-lt"/>
              </a:rPr>
              <a:t>fasi</a:t>
            </a:r>
            <a:r>
              <a:rPr lang="fr-FR" sz="1800" dirty="0">
                <a:latin typeface="+mn-lt"/>
              </a:rPr>
              <a:t> successive:</a:t>
            </a:r>
          </a:p>
          <a:p>
            <a:pPr marL="596900" indent="-514350">
              <a:buFont typeface="+mj-lt"/>
              <a:buAutoNum type="arabicPeriod"/>
            </a:pPr>
            <a:r>
              <a:rPr lang="fr-FR" sz="1800" dirty="0">
                <a:latin typeface="+mn-lt"/>
              </a:rPr>
              <a:t>La </a:t>
            </a:r>
            <a:r>
              <a:rPr lang="fr-FR" sz="1800" dirty="0" err="1">
                <a:latin typeface="+mn-lt"/>
              </a:rPr>
              <a:t>fase</a:t>
            </a:r>
            <a:r>
              <a:rPr lang="fr-FR" sz="1800" dirty="0">
                <a:latin typeface="+mn-lt"/>
              </a:rPr>
              <a:t> </a:t>
            </a:r>
            <a:r>
              <a:rPr lang="fr-FR" sz="1800" dirty="0" err="1">
                <a:latin typeface="+mn-lt"/>
              </a:rPr>
              <a:t>preparatoria</a:t>
            </a:r>
            <a:r>
              <a:rPr lang="fr-FR" sz="1800" dirty="0">
                <a:latin typeface="+mn-lt"/>
              </a:rPr>
              <a:t>, </a:t>
            </a:r>
          </a:p>
          <a:p>
            <a:pPr marL="596900" indent="-514350">
              <a:buFont typeface="+mj-lt"/>
              <a:buAutoNum type="arabicPeriod"/>
            </a:pPr>
            <a:r>
              <a:rPr lang="fr-FR" sz="1800" dirty="0">
                <a:latin typeface="+mn-lt"/>
              </a:rPr>
              <a:t>La </a:t>
            </a:r>
            <a:r>
              <a:rPr lang="fr-FR" sz="1800" dirty="0" err="1">
                <a:latin typeface="+mn-lt"/>
              </a:rPr>
              <a:t>fase</a:t>
            </a:r>
            <a:r>
              <a:rPr lang="fr-FR" sz="1800" dirty="0">
                <a:latin typeface="+mn-lt"/>
              </a:rPr>
              <a:t> </a:t>
            </a:r>
            <a:r>
              <a:rPr lang="fr-FR" sz="1800" dirty="0" err="1">
                <a:latin typeface="+mn-lt"/>
              </a:rPr>
              <a:t>celebrativa</a:t>
            </a:r>
            <a:endParaRPr lang="fr-FR" sz="1800" dirty="0">
              <a:latin typeface="+mn-lt"/>
            </a:endParaRPr>
          </a:p>
          <a:p>
            <a:pPr marL="596900" indent="-514350">
              <a:buFont typeface="+mj-lt"/>
              <a:buAutoNum type="arabicPeriod"/>
            </a:pPr>
            <a:r>
              <a:rPr lang="fr-FR" sz="1800" dirty="0">
                <a:latin typeface="+mn-lt"/>
              </a:rPr>
              <a:t>La </a:t>
            </a:r>
            <a:r>
              <a:rPr lang="fr-FR" sz="1800" dirty="0" err="1">
                <a:latin typeface="+mn-lt"/>
              </a:rPr>
              <a:t>fase</a:t>
            </a:r>
            <a:r>
              <a:rPr lang="fr-FR" sz="1800" dirty="0">
                <a:latin typeface="+mn-lt"/>
              </a:rPr>
              <a:t> della </a:t>
            </a:r>
            <a:r>
              <a:rPr lang="fr-FR" sz="1800" dirty="0" err="1">
                <a:latin typeface="+mn-lt"/>
              </a:rPr>
              <a:t>messa</a:t>
            </a:r>
            <a:r>
              <a:rPr lang="fr-FR" sz="1800" dirty="0">
                <a:latin typeface="+mn-lt"/>
              </a:rPr>
              <a:t> in </a:t>
            </a:r>
            <a:r>
              <a:rPr lang="fr-FR" sz="1800" dirty="0" err="1">
                <a:latin typeface="+mn-lt"/>
              </a:rPr>
              <a:t>pratica</a:t>
            </a:r>
            <a:r>
              <a:rPr lang="fr-FR" sz="1800" dirty="0">
                <a:latin typeface="+mn-lt"/>
              </a:rPr>
              <a:t>.</a:t>
            </a:r>
          </a:p>
          <a:p>
            <a:endParaRPr lang="en-US" dirty="0"/>
          </a:p>
        </p:txBody>
      </p:sp>
    </p:spTree>
    <p:extLst>
      <p:ext uri="{BB962C8B-B14F-4D97-AF65-F5344CB8AC3E}">
        <p14:creationId xmlns:p14="http://schemas.microsoft.com/office/powerpoint/2010/main" val="2090170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43608" y="87474"/>
            <a:ext cx="7890842" cy="857250"/>
          </a:xfrm>
        </p:spPr>
        <p:txBody>
          <a:bodyPr>
            <a:normAutofit fontScale="90000"/>
          </a:bodyPr>
          <a:lstStyle/>
          <a:p>
            <a:r>
              <a:rPr lang="fr-FR" dirty="0">
                <a:latin typeface="+mn-lt"/>
              </a:rPr>
              <a:t>Con </a:t>
            </a:r>
            <a:r>
              <a:rPr lang="fr-FR" i="1" dirty="0" err="1">
                <a:latin typeface="+mn-lt"/>
              </a:rPr>
              <a:t>Episcopalis</a:t>
            </a:r>
            <a:r>
              <a:rPr lang="fr-FR" i="1" dirty="0">
                <a:latin typeface="+mn-lt"/>
              </a:rPr>
              <a:t> </a:t>
            </a:r>
            <a:r>
              <a:rPr lang="fr-FR" i="1" dirty="0" err="1">
                <a:latin typeface="+mn-lt"/>
              </a:rPr>
              <a:t>Communio</a:t>
            </a:r>
            <a:r>
              <a:rPr lang="fr-FR" i="1" dirty="0">
                <a:latin typeface="+mn-lt"/>
              </a:rPr>
              <a:t> </a:t>
            </a:r>
            <a:r>
              <a:rPr lang="fr-FR" dirty="0" err="1">
                <a:latin typeface="+mn-lt"/>
              </a:rPr>
              <a:t>accento</a:t>
            </a:r>
            <a:r>
              <a:rPr lang="fr-FR" dirty="0">
                <a:latin typeface="+mn-lt"/>
              </a:rPr>
              <a:t> sulla </a:t>
            </a:r>
            <a:r>
              <a:rPr lang="fr-FR" dirty="0" err="1">
                <a:latin typeface="+mn-lt"/>
              </a:rPr>
              <a:t>fase</a:t>
            </a:r>
            <a:r>
              <a:rPr lang="fr-FR" dirty="0">
                <a:latin typeface="+mn-lt"/>
              </a:rPr>
              <a:t> di </a:t>
            </a:r>
            <a:r>
              <a:rPr lang="fr-FR" dirty="0" err="1">
                <a:latin typeface="+mn-lt"/>
              </a:rPr>
              <a:t>preparazione</a:t>
            </a:r>
            <a:r>
              <a:rPr lang="fr-FR" dirty="0">
                <a:latin typeface="+mn-lt"/>
              </a:rPr>
              <a:t> locale</a:t>
            </a:r>
            <a:endParaRPr lang="en-US" dirty="0">
              <a:latin typeface="+mn-lt"/>
            </a:endParaRPr>
          </a:p>
        </p:txBody>
      </p:sp>
      <p:sp>
        <p:nvSpPr>
          <p:cNvPr id="3" name="Espace réservé du contenu 2"/>
          <p:cNvSpPr>
            <a:spLocks noGrp="1"/>
          </p:cNvSpPr>
          <p:nvPr>
            <p:ph idx="1"/>
          </p:nvPr>
        </p:nvSpPr>
        <p:spPr>
          <a:xfrm>
            <a:off x="899592" y="1059582"/>
            <a:ext cx="8244408" cy="3600450"/>
          </a:xfrm>
        </p:spPr>
        <p:txBody>
          <a:bodyPr>
            <a:normAutofit/>
          </a:bodyPr>
          <a:lstStyle/>
          <a:p>
            <a:r>
              <a:rPr lang="fr-FR" sz="1600" dirty="0">
                <a:latin typeface="+mn-lt"/>
              </a:rPr>
              <a:t>§6. </a:t>
            </a:r>
            <a:r>
              <a:rPr lang="it-IT" sz="1600" dirty="0">
                <a:latin typeface="+mn-lt"/>
              </a:rPr>
              <a:t>il Sinodo dei Vescovi deve sempre più diventare uno strumento privilegiato di </a:t>
            </a:r>
            <a:r>
              <a:rPr lang="it-IT" sz="1600" b="1" dirty="0">
                <a:latin typeface="+mn-lt"/>
              </a:rPr>
              <a:t>ascolto del Popolo di Dio</a:t>
            </a:r>
            <a:endParaRPr lang="fr-FR" sz="1600" b="1" dirty="0">
              <a:latin typeface="+mn-lt"/>
            </a:endParaRPr>
          </a:p>
          <a:p>
            <a:pPr marL="152400" indent="0">
              <a:buNone/>
            </a:pPr>
            <a:endParaRPr lang="fr-FR" sz="1600" dirty="0">
              <a:latin typeface="+mn-lt"/>
            </a:endParaRPr>
          </a:p>
          <a:p>
            <a:r>
              <a:rPr lang="fr-FR" sz="1600" dirty="0">
                <a:latin typeface="+mn-lt"/>
              </a:rPr>
              <a:t>§7. </a:t>
            </a:r>
            <a:r>
              <a:rPr lang="it-IT" sz="1600" dirty="0">
                <a:latin typeface="+mn-lt"/>
              </a:rPr>
              <a:t>La storia della Chiesa testimonia ampiamente </a:t>
            </a:r>
            <a:r>
              <a:rPr lang="it-IT" sz="1600" b="1" dirty="0">
                <a:latin typeface="+mn-lt"/>
              </a:rPr>
              <a:t>l’importanza del processo consultivo</a:t>
            </a:r>
            <a:r>
              <a:rPr lang="it-IT" sz="1600" dirty="0">
                <a:latin typeface="+mn-lt"/>
              </a:rPr>
              <a:t>, per conoscere il parere dei Pastori e dei fedeli in ciò che riguarda il bene della Chiesa. È così di grande importanza che, anche nella preparazione delle Assemblee sinodali, riceva una speciale attenzione la consultazione di tutte le Chiese particolari</a:t>
            </a:r>
            <a:r>
              <a:rPr lang="fr-FR" sz="1600" dirty="0">
                <a:latin typeface="+mn-lt"/>
              </a:rPr>
              <a:t>.</a:t>
            </a:r>
          </a:p>
          <a:p>
            <a:endParaRPr lang="fr-FR" sz="1600" dirty="0">
              <a:latin typeface="+mn-lt"/>
            </a:endParaRPr>
          </a:p>
          <a:p>
            <a:r>
              <a:rPr lang="fr-FR" sz="1600" b="1" kern="1200" dirty="0">
                <a:solidFill>
                  <a:schemeClr val="tx1"/>
                </a:solidFill>
                <a:latin typeface="+mn-lt"/>
              </a:rPr>
              <a:t>Il </a:t>
            </a:r>
            <a:r>
              <a:rPr lang="fr-FR" sz="1600" b="1" kern="1200" dirty="0" err="1">
                <a:solidFill>
                  <a:schemeClr val="tx1"/>
                </a:solidFill>
                <a:latin typeface="+mn-lt"/>
              </a:rPr>
              <a:t>processo</a:t>
            </a:r>
            <a:r>
              <a:rPr lang="fr-FR" sz="1600" b="1" kern="1200" dirty="0">
                <a:solidFill>
                  <a:schemeClr val="tx1"/>
                </a:solidFill>
                <a:latin typeface="+mn-lt"/>
              </a:rPr>
              <a:t> </a:t>
            </a:r>
            <a:r>
              <a:rPr lang="fr-FR" sz="1600" b="1" kern="1200" dirty="0" err="1">
                <a:solidFill>
                  <a:schemeClr val="tx1"/>
                </a:solidFill>
                <a:latin typeface="+mn-lt"/>
              </a:rPr>
              <a:t>sinodale</a:t>
            </a:r>
            <a:r>
              <a:rPr lang="fr-FR" sz="1600" b="1" kern="1200" dirty="0">
                <a:solidFill>
                  <a:schemeClr val="tx1"/>
                </a:solidFill>
                <a:latin typeface="+mn-lt"/>
              </a:rPr>
              <a:t> ha non solo un </a:t>
            </a:r>
            <a:r>
              <a:rPr lang="fr-FR" sz="1600" b="1" kern="1200" dirty="0" err="1">
                <a:solidFill>
                  <a:schemeClr val="tx1"/>
                </a:solidFill>
                <a:latin typeface="+mn-lt"/>
              </a:rPr>
              <a:t>punto</a:t>
            </a:r>
            <a:r>
              <a:rPr lang="fr-FR" sz="1600" b="1" kern="1200" dirty="0">
                <a:solidFill>
                  <a:schemeClr val="tx1"/>
                </a:solidFill>
                <a:latin typeface="+mn-lt"/>
              </a:rPr>
              <a:t> di </a:t>
            </a:r>
            <a:r>
              <a:rPr lang="fr-FR" sz="1600" b="1" kern="1200" dirty="0" err="1">
                <a:solidFill>
                  <a:schemeClr val="tx1"/>
                </a:solidFill>
                <a:latin typeface="+mn-lt"/>
              </a:rPr>
              <a:t>partenza</a:t>
            </a:r>
            <a:r>
              <a:rPr lang="fr-FR" sz="1600" b="1" kern="1200" dirty="0">
                <a:solidFill>
                  <a:schemeClr val="tx1"/>
                </a:solidFill>
                <a:latin typeface="+mn-lt"/>
              </a:rPr>
              <a:t>, ma anche un </a:t>
            </a:r>
            <a:r>
              <a:rPr lang="fr-FR" sz="1600" b="1" kern="1200" dirty="0" err="1">
                <a:solidFill>
                  <a:schemeClr val="tx1"/>
                </a:solidFill>
                <a:latin typeface="+mn-lt"/>
              </a:rPr>
              <a:t>punto</a:t>
            </a:r>
            <a:r>
              <a:rPr lang="fr-FR" sz="1600" b="1" kern="1200" dirty="0">
                <a:solidFill>
                  <a:schemeClr val="tx1"/>
                </a:solidFill>
                <a:latin typeface="+mn-lt"/>
              </a:rPr>
              <a:t> di </a:t>
            </a:r>
            <a:r>
              <a:rPr lang="fr-FR" sz="1600" b="1" kern="1200" dirty="0" err="1">
                <a:solidFill>
                  <a:schemeClr val="tx1"/>
                </a:solidFill>
                <a:latin typeface="+mn-lt"/>
              </a:rPr>
              <a:t>arrivo</a:t>
            </a:r>
            <a:r>
              <a:rPr lang="fr-FR" sz="1600" b="1" kern="1200" dirty="0">
                <a:solidFill>
                  <a:schemeClr val="tx1"/>
                </a:solidFill>
                <a:latin typeface="+mn-lt"/>
              </a:rPr>
              <a:t> </a:t>
            </a:r>
            <a:r>
              <a:rPr lang="fr-FR" sz="1600" b="1" kern="1200" dirty="0" err="1">
                <a:solidFill>
                  <a:schemeClr val="tx1"/>
                </a:solidFill>
                <a:latin typeface="+mn-lt"/>
              </a:rPr>
              <a:t>nel</a:t>
            </a:r>
            <a:r>
              <a:rPr lang="fr-FR" sz="1600" b="1" kern="1200" dirty="0">
                <a:solidFill>
                  <a:schemeClr val="tx1"/>
                </a:solidFill>
                <a:latin typeface="+mn-lt"/>
              </a:rPr>
              <a:t> </a:t>
            </a:r>
            <a:r>
              <a:rPr lang="fr-FR" sz="1600" b="1" kern="1200" dirty="0" err="1">
                <a:solidFill>
                  <a:schemeClr val="tx1"/>
                </a:solidFill>
                <a:latin typeface="+mn-lt"/>
              </a:rPr>
              <a:t>Popolo</a:t>
            </a:r>
            <a:r>
              <a:rPr lang="fr-FR" sz="1600" b="1" kern="1200" dirty="0">
                <a:solidFill>
                  <a:schemeClr val="tx1"/>
                </a:solidFill>
                <a:latin typeface="+mn-lt"/>
              </a:rPr>
              <a:t> di Dio</a:t>
            </a:r>
            <a:r>
              <a:rPr lang="fr-FR" sz="1600" kern="1200" dirty="0">
                <a:solidFill>
                  <a:schemeClr val="tx1"/>
                </a:solidFill>
                <a:latin typeface="+mn-lt"/>
              </a:rPr>
              <a:t> </a:t>
            </a:r>
            <a:r>
              <a:rPr lang="it-IT" sz="1600" kern="1200" dirty="0">
                <a:solidFill>
                  <a:schemeClr val="tx1"/>
                </a:solidFill>
                <a:latin typeface="+mn-lt"/>
              </a:rPr>
              <a:t>sul quale, attraverso il riunirsi dell'Assemblea dei Pastori, devono essere riversati i doni di grazia concessi dallo Spirito Santo</a:t>
            </a:r>
            <a:r>
              <a:rPr lang="fr-FR" sz="1600" kern="1200" dirty="0">
                <a:solidFill>
                  <a:schemeClr val="tx1"/>
                </a:solidFill>
                <a:latin typeface="+mn-lt"/>
              </a:rPr>
              <a:t>.</a:t>
            </a:r>
          </a:p>
          <a:p>
            <a:endParaRPr lang="en-US" dirty="0"/>
          </a:p>
        </p:txBody>
      </p:sp>
    </p:spTree>
    <p:extLst>
      <p:ext uri="{BB962C8B-B14F-4D97-AF65-F5344CB8AC3E}">
        <p14:creationId xmlns:p14="http://schemas.microsoft.com/office/powerpoint/2010/main" val="8829307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81150" y="146000"/>
            <a:ext cx="7962850" cy="857250"/>
          </a:xfrm>
        </p:spPr>
        <p:txBody>
          <a:bodyPr>
            <a:normAutofit fontScale="90000"/>
          </a:bodyPr>
          <a:lstStyle/>
          <a:p>
            <a:r>
              <a:rPr lang="fr-FR" dirty="0">
                <a:latin typeface="+mn-lt"/>
              </a:rPr>
              <a:t>Con </a:t>
            </a:r>
            <a:r>
              <a:rPr lang="fr-FR" i="1" dirty="0" err="1">
                <a:latin typeface="+mn-lt"/>
              </a:rPr>
              <a:t>Episcopalis</a:t>
            </a:r>
            <a:r>
              <a:rPr lang="fr-FR" i="1" dirty="0">
                <a:latin typeface="+mn-lt"/>
              </a:rPr>
              <a:t> </a:t>
            </a:r>
            <a:r>
              <a:rPr lang="fr-FR" i="1" dirty="0" err="1">
                <a:latin typeface="+mn-lt"/>
              </a:rPr>
              <a:t>Communio</a:t>
            </a:r>
            <a:r>
              <a:rPr lang="fr-FR" i="1" dirty="0">
                <a:latin typeface="+mn-lt"/>
              </a:rPr>
              <a:t> </a:t>
            </a:r>
            <a:r>
              <a:rPr lang="fr-FR" dirty="0" err="1">
                <a:latin typeface="+mn-lt"/>
              </a:rPr>
              <a:t>accento</a:t>
            </a:r>
            <a:r>
              <a:rPr lang="fr-FR" dirty="0">
                <a:latin typeface="+mn-lt"/>
              </a:rPr>
              <a:t> sulla </a:t>
            </a:r>
            <a:r>
              <a:rPr lang="fr-FR" dirty="0" err="1">
                <a:latin typeface="+mn-lt"/>
              </a:rPr>
              <a:t>fase</a:t>
            </a:r>
            <a:r>
              <a:rPr lang="fr-FR" dirty="0">
                <a:latin typeface="+mn-lt"/>
              </a:rPr>
              <a:t> di </a:t>
            </a:r>
            <a:r>
              <a:rPr lang="fr-FR" dirty="0" err="1">
                <a:latin typeface="+mn-lt"/>
              </a:rPr>
              <a:t>preparazione</a:t>
            </a:r>
            <a:r>
              <a:rPr lang="fr-FR" dirty="0">
                <a:latin typeface="+mn-lt"/>
              </a:rPr>
              <a:t> locale</a:t>
            </a:r>
            <a:endParaRPr lang="en-US" dirty="0"/>
          </a:p>
        </p:txBody>
      </p:sp>
      <p:sp>
        <p:nvSpPr>
          <p:cNvPr id="3" name="Espace réservé du contenu 2"/>
          <p:cNvSpPr>
            <a:spLocks noGrp="1"/>
          </p:cNvSpPr>
          <p:nvPr>
            <p:ph idx="1"/>
          </p:nvPr>
        </p:nvSpPr>
        <p:spPr>
          <a:xfrm>
            <a:off x="311700" y="1694985"/>
            <a:ext cx="8520600" cy="2873890"/>
          </a:xfrm>
        </p:spPr>
        <p:txBody>
          <a:bodyPr>
            <a:normAutofit/>
          </a:bodyPr>
          <a:lstStyle/>
          <a:p>
            <a:pPr marL="152400" indent="0">
              <a:buNone/>
            </a:pPr>
            <a:r>
              <a:rPr lang="fr-FR" sz="1800" dirty="0">
                <a:latin typeface="+mn-lt"/>
              </a:rPr>
              <a:t>Art. 6</a:t>
            </a:r>
          </a:p>
          <a:p>
            <a:pPr marL="152400" indent="0">
              <a:buNone/>
            </a:pPr>
            <a:r>
              <a:rPr lang="fr-FR" sz="1800" i="1" dirty="0" err="1">
                <a:latin typeface="+mn-lt"/>
              </a:rPr>
              <a:t>Consultazione</a:t>
            </a:r>
            <a:r>
              <a:rPr lang="fr-FR" sz="1800" i="1" dirty="0">
                <a:latin typeface="+mn-lt"/>
              </a:rPr>
              <a:t> del </a:t>
            </a:r>
            <a:r>
              <a:rPr lang="fr-FR" sz="1800" i="1" dirty="0" err="1">
                <a:latin typeface="+mn-lt"/>
              </a:rPr>
              <a:t>Popolo</a:t>
            </a:r>
            <a:r>
              <a:rPr lang="fr-FR" sz="1800" i="1" dirty="0">
                <a:latin typeface="+mn-lt"/>
              </a:rPr>
              <a:t> di Dio</a:t>
            </a:r>
            <a:endParaRPr lang="fr-FR" sz="1800" dirty="0">
              <a:latin typeface="+mn-lt"/>
            </a:endParaRPr>
          </a:p>
          <a:p>
            <a:pPr marL="152400" indent="0">
              <a:buNone/>
            </a:pPr>
            <a:r>
              <a:rPr lang="fr-FR" sz="1800" dirty="0">
                <a:latin typeface="+mn-lt"/>
              </a:rPr>
              <a:t>§ 1. La </a:t>
            </a:r>
            <a:r>
              <a:rPr lang="fr-FR" sz="1800" dirty="0" err="1">
                <a:latin typeface="+mn-lt"/>
              </a:rPr>
              <a:t>consultazione</a:t>
            </a:r>
            <a:r>
              <a:rPr lang="fr-FR" sz="1800" dirty="0">
                <a:latin typeface="+mn-lt"/>
              </a:rPr>
              <a:t> del </a:t>
            </a:r>
            <a:r>
              <a:rPr lang="fr-FR" sz="1800" dirty="0" err="1">
                <a:latin typeface="+mn-lt"/>
              </a:rPr>
              <a:t>Popolo</a:t>
            </a:r>
            <a:r>
              <a:rPr lang="fr-FR" sz="1800" dirty="0">
                <a:latin typeface="+mn-lt"/>
              </a:rPr>
              <a:t> di Dio ha </a:t>
            </a:r>
            <a:r>
              <a:rPr lang="fr-FR" sz="1800" dirty="0" err="1">
                <a:latin typeface="+mn-lt"/>
              </a:rPr>
              <a:t>luogo</a:t>
            </a:r>
            <a:r>
              <a:rPr lang="fr-FR" sz="1800" dirty="0">
                <a:latin typeface="+mn-lt"/>
              </a:rPr>
              <a:t> </a:t>
            </a:r>
            <a:r>
              <a:rPr lang="fr-FR" sz="1800" dirty="0" err="1">
                <a:latin typeface="+mn-lt"/>
              </a:rPr>
              <a:t>nelle</a:t>
            </a:r>
            <a:r>
              <a:rPr lang="fr-FR" sz="1800" dirty="0">
                <a:latin typeface="+mn-lt"/>
              </a:rPr>
              <a:t> </a:t>
            </a:r>
            <a:r>
              <a:rPr lang="fr-FR" sz="1800" dirty="0" err="1">
                <a:latin typeface="+mn-lt"/>
              </a:rPr>
              <a:t>chiese</a:t>
            </a:r>
            <a:r>
              <a:rPr lang="fr-FR" sz="1800" dirty="0">
                <a:latin typeface="+mn-lt"/>
              </a:rPr>
              <a:t> </a:t>
            </a:r>
            <a:r>
              <a:rPr lang="fr-FR" sz="1800" dirty="0" err="1">
                <a:latin typeface="+mn-lt"/>
              </a:rPr>
              <a:t>particolari</a:t>
            </a:r>
            <a:r>
              <a:rPr lang="fr-FR" sz="1800" dirty="0">
                <a:latin typeface="+mn-lt"/>
              </a:rPr>
              <a:t> (…)</a:t>
            </a:r>
          </a:p>
          <a:p>
            <a:pPr marL="152400" indent="0">
              <a:buNone/>
            </a:pPr>
            <a:r>
              <a:rPr lang="it-IT" sz="1800" dirty="0">
                <a:latin typeface="+mn-lt"/>
              </a:rPr>
              <a:t>In ogni Chiesa particolare, i Vescovi organizzano la consultazione del popolo di Dio con l'aiuto degli organismi di partecipazione previsti dal diritto, senza escludere qualsiasi altra modalità che ritengano opportuna.</a:t>
            </a:r>
            <a:endParaRPr lang="en-US" sz="1800" dirty="0">
              <a:latin typeface="+mn-lt"/>
            </a:endParaRPr>
          </a:p>
        </p:txBody>
      </p:sp>
    </p:spTree>
    <p:extLst>
      <p:ext uri="{BB962C8B-B14F-4D97-AF65-F5344CB8AC3E}">
        <p14:creationId xmlns:p14="http://schemas.microsoft.com/office/powerpoint/2010/main" val="3827546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Google Shape;144;p22"/>
          <p:cNvPicPr preferRelativeResize="0"/>
          <p:nvPr/>
        </p:nvPicPr>
        <p:blipFill rotWithShape="1">
          <a:blip r:embed="rId3">
            <a:alphaModFix/>
          </a:blip>
          <a:srcRect t="11396" b="14650"/>
          <a:stretch/>
        </p:blipFill>
        <p:spPr>
          <a:xfrm>
            <a:off x="4813800" y="512600"/>
            <a:ext cx="3608899" cy="4060923"/>
          </a:xfrm>
          <a:prstGeom prst="rect">
            <a:avLst/>
          </a:prstGeom>
          <a:noFill/>
          <a:ln>
            <a:noFill/>
          </a:ln>
        </p:spPr>
      </p:pic>
      <p:sp>
        <p:nvSpPr>
          <p:cNvPr id="145" name="Google Shape;145;p22"/>
          <p:cNvSpPr txBox="1">
            <a:spLocks noGrp="1"/>
          </p:cNvSpPr>
          <p:nvPr>
            <p:ph type="title"/>
          </p:nvPr>
        </p:nvSpPr>
        <p:spPr>
          <a:xfrm>
            <a:off x="166975" y="162465"/>
            <a:ext cx="5508611" cy="456844"/>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44000"/>
              <a:buFont typeface="Arial"/>
              <a:buNone/>
            </a:pPr>
            <a:r>
              <a:rPr lang="fr-FR" sz="1900" dirty="0" smtClean="0">
                <a:latin typeface="+mn-lt"/>
                <a:cs typeface="Avenir Roman"/>
                <a:sym typeface="Helvetica Neue"/>
              </a:rPr>
              <a:t>L’</a:t>
            </a:r>
            <a:r>
              <a:rPr lang="fr-FR" sz="1900" dirty="0" err="1" smtClean="0">
                <a:latin typeface="+mn-lt"/>
                <a:cs typeface="Avenir Roman"/>
                <a:sym typeface="Helvetica Neue"/>
              </a:rPr>
              <a:t>interrogativo</a:t>
            </a:r>
            <a:r>
              <a:rPr lang="fr-FR" sz="1900" dirty="0" smtClean="0">
                <a:latin typeface="+mn-lt"/>
                <a:cs typeface="Avenir Roman"/>
                <a:sym typeface="Helvetica Neue"/>
              </a:rPr>
              <a:t> </a:t>
            </a:r>
            <a:r>
              <a:rPr lang="fr-FR" sz="1900" dirty="0" smtClean="0">
                <a:latin typeface="+mn-lt"/>
                <a:cs typeface="Avenir Roman"/>
              </a:rPr>
              <a:t>di </a:t>
            </a:r>
            <a:r>
              <a:rPr lang="fr-FR" sz="1900" dirty="0" err="1" smtClean="0">
                <a:latin typeface="+mn-lt"/>
                <a:cs typeface="Avenir Roman"/>
              </a:rPr>
              <a:t>fondo</a:t>
            </a:r>
            <a:r>
              <a:rPr lang="fr-FR" sz="1900" dirty="0" smtClean="0">
                <a:latin typeface="+mn-lt"/>
                <a:cs typeface="Avenir Roman"/>
              </a:rPr>
              <a:t> </a:t>
            </a:r>
            <a:r>
              <a:rPr lang="fr-FR" sz="1900" dirty="0" err="1" smtClean="0">
                <a:latin typeface="+mn-lt"/>
                <a:cs typeface="Avenir Roman"/>
                <a:sym typeface="Helvetica Neue"/>
              </a:rPr>
              <a:t>del</a:t>
            </a:r>
            <a:r>
              <a:rPr lang="fr-FR" sz="1900" dirty="0" smtClean="0">
                <a:latin typeface="+mn-lt"/>
                <a:cs typeface="Avenir Roman"/>
                <a:sym typeface="Helvetica Neue"/>
              </a:rPr>
              <a:t> </a:t>
            </a:r>
            <a:r>
              <a:rPr lang="fr-FR" sz="1900" dirty="0" err="1">
                <a:latin typeface="+mn-lt"/>
                <a:cs typeface="Avenir Roman"/>
                <a:sym typeface="Helvetica Neue"/>
              </a:rPr>
              <a:t>processo</a:t>
            </a:r>
            <a:r>
              <a:rPr lang="fr-FR" sz="1900" dirty="0">
                <a:latin typeface="+mn-lt"/>
                <a:cs typeface="Avenir Roman"/>
                <a:sym typeface="Helvetica Neue"/>
              </a:rPr>
              <a:t> </a:t>
            </a:r>
            <a:r>
              <a:rPr lang="fr-FR" sz="1900" dirty="0" err="1">
                <a:latin typeface="+mn-lt"/>
                <a:cs typeface="Avenir Roman"/>
                <a:sym typeface="Helvetica Neue"/>
              </a:rPr>
              <a:t>sinodale</a:t>
            </a:r>
            <a:endParaRPr lang="fr-FR" sz="1900" dirty="0">
              <a:latin typeface="+mn-lt"/>
              <a:cs typeface="Avenir Roman"/>
            </a:endParaRPr>
          </a:p>
        </p:txBody>
      </p:sp>
      <p:sp>
        <p:nvSpPr>
          <p:cNvPr id="147" name="Google Shape;147;p22"/>
          <p:cNvSpPr txBox="1">
            <a:spLocks noGrp="1"/>
          </p:cNvSpPr>
          <p:nvPr>
            <p:ph type="body" idx="2"/>
          </p:nvPr>
        </p:nvSpPr>
        <p:spPr>
          <a:xfrm>
            <a:off x="280559" y="620322"/>
            <a:ext cx="4447558" cy="1660653"/>
          </a:xfrm>
          <a:prstGeom prst="rect">
            <a:avLst/>
          </a:prstGeom>
        </p:spPr>
        <p:txBody>
          <a:bodyPr spcFirstLastPara="1" wrap="square" lIns="91425" tIns="91425" rIns="91425" bIns="91425" anchor="t" anchorCtr="0">
            <a:normAutofit/>
          </a:bodyPr>
          <a:lstStyle/>
          <a:p>
            <a:pPr marL="0" lvl="0" indent="0" algn="just" rtl="0">
              <a:spcBef>
                <a:spcPts val="0"/>
              </a:spcBef>
              <a:spcAft>
                <a:spcPts val="0"/>
              </a:spcAft>
              <a:buClr>
                <a:schemeClr val="dk1"/>
              </a:buClr>
              <a:buSzPts val="1100"/>
              <a:buFont typeface="Arial"/>
              <a:buNone/>
            </a:pPr>
            <a:r>
              <a:rPr lang="it-IT" sz="1300" dirty="0">
                <a:latin typeface="+mn-lt"/>
                <a:cs typeface="Avenir Book"/>
              </a:rPr>
              <a:t>Come si realizza oggi, a diversi livelli (da quello locale a quello universale) </a:t>
            </a:r>
            <a:r>
              <a:rPr lang="it-IT" sz="1300" b="1" dirty="0">
                <a:latin typeface="+mn-lt"/>
                <a:cs typeface="Avenir Book"/>
              </a:rPr>
              <a:t>quel “camminare insieme” che permette alla Chiesa di annunciare il Vangelo</a:t>
            </a:r>
            <a:r>
              <a:rPr lang="it-IT" sz="1300" dirty="0">
                <a:latin typeface="+mn-lt"/>
                <a:cs typeface="Avenir Book"/>
              </a:rPr>
              <a:t>, conformemente alla missione che le è stata affidata; e quali passi lo Spirito ci invita a compiere per crescere come Chiesa sinodale? </a:t>
            </a:r>
            <a:r>
              <a:rPr lang="fr-FR" sz="1300" dirty="0">
                <a:latin typeface="+mn-lt"/>
                <a:cs typeface="Avenir Book"/>
              </a:rPr>
              <a:t>(</a:t>
            </a:r>
            <a:r>
              <a:rPr lang="fr-FR" sz="1300" i="1" dirty="0">
                <a:latin typeface="+mn-lt"/>
                <a:cs typeface="Avenir Book"/>
              </a:rPr>
              <a:t>DP</a:t>
            </a:r>
            <a:r>
              <a:rPr lang="fr-FR" sz="1300" dirty="0">
                <a:latin typeface="+mn-lt"/>
                <a:cs typeface="Avenir Book"/>
              </a:rPr>
              <a:t>, 2)</a:t>
            </a:r>
          </a:p>
        </p:txBody>
      </p:sp>
      <p:sp>
        <p:nvSpPr>
          <p:cNvPr id="148" name="Google Shape;148;p22"/>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14</a:t>
            </a:fld>
            <a:endParaRPr/>
          </a:p>
        </p:txBody>
      </p:sp>
      <p:sp>
        <p:nvSpPr>
          <p:cNvPr id="8" name="Google Shape;145;p22"/>
          <p:cNvSpPr txBox="1">
            <a:spLocks/>
          </p:cNvSpPr>
          <p:nvPr/>
        </p:nvSpPr>
        <p:spPr>
          <a:xfrm>
            <a:off x="280559" y="2331726"/>
            <a:ext cx="4296979" cy="72370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2pPr>
            <a:lvl3pPr marR="0" lvl="2"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3pPr>
            <a:lvl4pPr marR="0" lvl="3"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4pPr>
            <a:lvl5pPr marR="0" lvl="4"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5pPr>
            <a:lvl6pPr marR="0" lvl="5"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6pPr>
            <a:lvl7pPr marR="0" lvl="6"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7pPr>
            <a:lvl8pPr marR="0" lvl="7"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8pPr>
            <a:lvl9pPr marR="0" lvl="8"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9pPr>
          </a:lstStyle>
          <a:p>
            <a:pPr>
              <a:buSzPct val="44000"/>
              <a:buFont typeface="Arial"/>
              <a:buNone/>
            </a:pPr>
            <a:r>
              <a:rPr lang="fr-FR" sz="1600" b="0" dirty="0" err="1">
                <a:latin typeface="+mn-lt"/>
                <a:cs typeface="Avenir Roman"/>
              </a:rPr>
              <a:t>Interrogativo</a:t>
            </a:r>
            <a:r>
              <a:rPr lang="fr-FR" sz="1600" b="0" dirty="0">
                <a:latin typeface="+mn-lt"/>
                <a:cs typeface="Avenir Roman"/>
              </a:rPr>
              <a:t> fondamentale della </a:t>
            </a:r>
            <a:r>
              <a:rPr lang="fr-FR" sz="1600" b="0" dirty="0" err="1">
                <a:latin typeface="+mn-lt"/>
                <a:cs typeface="Avenir Roman"/>
              </a:rPr>
              <a:t>consultazione</a:t>
            </a:r>
            <a:r>
              <a:rPr lang="fr-FR" sz="1600" b="0" dirty="0">
                <a:latin typeface="+mn-lt"/>
                <a:cs typeface="Avenir Roman"/>
              </a:rPr>
              <a:t> del </a:t>
            </a:r>
            <a:r>
              <a:rPr lang="fr-FR" sz="1600" b="0" dirty="0" err="1">
                <a:latin typeface="+mn-lt"/>
                <a:cs typeface="Avenir Roman"/>
              </a:rPr>
              <a:t>Popolo</a:t>
            </a:r>
            <a:r>
              <a:rPr lang="fr-FR" sz="1600" b="0" dirty="0">
                <a:latin typeface="+mn-lt"/>
                <a:cs typeface="Avenir Roman"/>
              </a:rPr>
              <a:t> di Dio</a:t>
            </a:r>
          </a:p>
        </p:txBody>
      </p:sp>
      <p:sp>
        <p:nvSpPr>
          <p:cNvPr id="9" name="Google Shape;147;p22"/>
          <p:cNvSpPr txBox="1">
            <a:spLocks/>
          </p:cNvSpPr>
          <p:nvPr/>
        </p:nvSpPr>
        <p:spPr>
          <a:xfrm>
            <a:off x="275022" y="2910467"/>
            <a:ext cx="4296978" cy="146875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1pPr>
            <a:lvl2pPr marL="914400" marR="0" lvl="1"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2pPr>
            <a:lvl3pPr marL="1371600" marR="0" lvl="2"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3pPr>
            <a:lvl4pPr marL="1828800" marR="0" lvl="3"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4pPr>
            <a:lvl5pPr marL="2286000" marR="0" lvl="4"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5pPr>
            <a:lvl6pPr marL="2743200" marR="0" lvl="5"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6pPr>
            <a:lvl7pPr marL="3200400" marR="0" lvl="6"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7pPr>
            <a:lvl8pPr marL="3657600" marR="0" lvl="7"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8pPr>
            <a:lvl9pPr marL="4114800" marR="0" lvl="8"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9pPr>
          </a:lstStyle>
          <a:p>
            <a:pPr marL="0" indent="0" algn="just">
              <a:buClr>
                <a:schemeClr val="dk1"/>
              </a:buClr>
              <a:buSzPts val="1100"/>
              <a:buFont typeface="Arial"/>
              <a:buNone/>
            </a:pPr>
            <a:r>
              <a:rPr lang="it-IT" sz="1300" i="1" dirty="0">
                <a:latin typeface="+mn-lt"/>
                <a:cs typeface="Avenir Book"/>
              </a:rPr>
              <a:t>Una Chiesa sinodale, annunciando il Vangelo, “cammina insieme”: come questo “camminare insieme” si realizza oggi nella vostra Chiesa particolare? </a:t>
            </a:r>
            <a:r>
              <a:rPr lang="it-IT" sz="1300" b="1" i="1" dirty="0">
                <a:latin typeface="+mn-lt"/>
                <a:cs typeface="Avenir Book"/>
              </a:rPr>
              <a:t>Quali passi lo Spirito ci invita a compiere per crescere nel nostro “camminare insieme”? </a:t>
            </a:r>
            <a:r>
              <a:rPr lang="fr-FR" sz="1300" b="1" i="1" dirty="0">
                <a:latin typeface="+mn-lt"/>
                <a:cs typeface="Avenir Book"/>
              </a:rPr>
              <a:t>(</a:t>
            </a:r>
            <a:r>
              <a:rPr lang="fr-FR" sz="1300" i="1" dirty="0">
                <a:latin typeface="+mn-lt"/>
                <a:cs typeface="Avenir Book"/>
              </a:rPr>
              <a:t>DP, 26)</a:t>
            </a:r>
          </a:p>
        </p:txBody>
      </p:sp>
    </p:spTree>
    <p:extLst>
      <p:ext uri="{BB962C8B-B14F-4D97-AF65-F5344CB8AC3E}">
        <p14:creationId xmlns:p14="http://schemas.microsoft.com/office/powerpoint/2010/main" val="27984394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26"/>
          <p:cNvPicPr preferRelativeResize="0"/>
          <p:nvPr/>
        </p:nvPicPr>
        <p:blipFill rotWithShape="1">
          <a:blip r:embed="rId3">
            <a:alphaModFix/>
          </a:blip>
          <a:srcRect l="29338" t="37563" b="21694"/>
          <a:stretch/>
        </p:blipFill>
        <p:spPr>
          <a:xfrm>
            <a:off x="154100" y="3459925"/>
            <a:ext cx="2080524" cy="1532877"/>
          </a:xfrm>
          <a:prstGeom prst="rect">
            <a:avLst/>
          </a:prstGeom>
          <a:noFill/>
          <a:ln>
            <a:noFill/>
          </a:ln>
        </p:spPr>
      </p:pic>
      <p:pic>
        <p:nvPicPr>
          <p:cNvPr id="181" name="Google Shape;181;p26"/>
          <p:cNvPicPr preferRelativeResize="0"/>
          <p:nvPr/>
        </p:nvPicPr>
        <p:blipFill rotWithShape="1">
          <a:blip r:embed="rId4">
            <a:alphaModFix/>
          </a:blip>
          <a:srcRect r="11016"/>
          <a:stretch/>
        </p:blipFill>
        <p:spPr>
          <a:xfrm>
            <a:off x="2311325" y="3459925"/>
            <a:ext cx="2080527" cy="1532874"/>
          </a:xfrm>
          <a:prstGeom prst="rect">
            <a:avLst/>
          </a:prstGeom>
          <a:noFill/>
          <a:ln>
            <a:noFill/>
          </a:ln>
        </p:spPr>
      </p:pic>
      <p:pic>
        <p:nvPicPr>
          <p:cNvPr id="182" name="Google Shape;182;p26"/>
          <p:cNvPicPr preferRelativeResize="0"/>
          <p:nvPr/>
        </p:nvPicPr>
        <p:blipFill rotWithShape="1">
          <a:blip r:embed="rId5">
            <a:alphaModFix/>
          </a:blip>
          <a:srcRect l="13156"/>
          <a:stretch/>
        </p:blipFill>
        <p:spPr>
          <a:xfrm>
            <a:off x="154100" y="134850"/>
            <a:ext cx="4237752" cy="3175475"/>
          </a:xfrm>
          <a:prstGeom prst="rect">
            <a:avLst/>
          </a:prstGeom>
          <a:noFill/>
          <a:ln>
            <a:noFill/>
          </a:ln>
        </p:spPr>
      </p:pic>
      <p:pic>
        <p:nvPicPr>
          <p:cNvPr id="183" name="Google Shape;183;p26"/>
          <p:cNvPicPr preferRelativeResize="0"/>
          <p:nvPr/>
        </p:nvPicPr>
        <p:blipFill rotWithShape="1">
          <a:blip r:embed="rId6">
            <a:alphaModFix/>
          </a:blip>
          <a:srcRect l="22868" r="17717"/>
          <a:stretch/>
        </p:blipFill>
        <p:spPr>
          <a:xfrm>
            <a:off x="4557200" y="0"/>
            <a:ext cx="4599875" cy="5143501"/>
          </a:xfrm>
          <a:prstGeom prst="rect">
            <a:avLst/>
          </a:prstGeom>
          <a:noFill/>
          <a:ln>
            <a:noFill/>
          </a:ln>
        </p:spPr>
      </p:pic>
      <p:sp>
        <p:nvSpPr>
          <p:cNvPr id="184" name="Google Shape;184;p26"/>
          <p:cNvSpPr txBox="1">
            <a:spLocks noGrp="1"/>
          </p:cNvSpPr>
          <p:nvPr>
            <p:ph type="body" idx="1"/>
          </p:nvPr>
        </p:nvSpPr>
        <p:spPr>
          <a:xfrm>
            <a:off x="4643199" y="390293"/>
            <a:ext cx="4432701" cy="3354594"/>
          </a:xfrm>
          <a:prstGeom prst="rect">
            <a:avLst/>
          </a:prstGeom>
          <a:solidFill>
            <a:schemeClr val="lt1"/>
          </a:solidFill>
        </p:spPr>
        <p:txBody>
          <a:bodyPr spcFirstLastPara="1" wrap="square" lIns="91425" tIns="91425" rIns="91425" bIns="91425" anchor="ctr" anchorCtr="0">
            <a:noAutofit/>
          </a:bodyPr>
          <a:lstStyle/>
          <a:p>
            <a:pPr marL="0" lvl="0" indent="0" algn="just" rtl="0">
              <a:spcBef>
                <a:spcPts val="0"/>
              </a:spcBef>
              <a:spcAft>
                <a:spcPts val="0"/>
              </a:spcAft>
              <a:buClr>
                <a:schemeClr val="dk1"/>
              </a:buClr>
              <a:buSzPts val="1100"/>
              <a:buFont typeface="Arial"/>
              <a:buNone/>
            </a:pPr>
            <a:r>
              <a:rPr lang="fr-CA" sz="1600" dirty="0">
                <a:latin typeface="+mn-lt"/>
                <a:cs typeface="Avenir Book"/>
              </a:rPr>
              <a:t>«</a:t>
            </a:r>
            <a:r>
              <a:rPr lang="it-IT" sz="1600" dirty="0">
                <a:latin typeface="+mn-lt"/>
                <a:cs typeface="Avenir Book"/>
              </a:rPr>
              <a:t>Ricordiamo che </a:t>
            </a:r>
            <a:r>
              <a:rPr lang="it-IT" sz="1600" b="1" dirty="0">
                <a:latin typeface="+mn-lt"/>
                <a:cs typeface="Avenir Book"/>
              </a:rPr>
              <a:t>lo scopo del Sinodo </a:t>
            </a:r>
            <a:r>
              <a:rPr lang="it-IT" sz="1600" dirty="0">
                <a:latin typeface="+mn-lt"/>
                <a:cs typeface="Avenir Book"/>
              </a:rPr>
              <a:t>e quindi di questa consultazione </a:t>
            </a:r>
            <a:r>
              <a:rPr lang="it-IT" sz="1600" b="1" dirty="0">
                <a:latin typeface="+mn-lt"/>
                <a:cs typeface="Avenir Book"/>
              </a:rPr>
              <a:t>non è produrre documenti</a:t>
            </a:r>
            <a:r>
              <a:rPr lang="it-IT" sz="1600" dirty="0">
                <a:latin typeface="+mn-lt"/>
                <a:cs typeface="Avenir Book"/>
              </a:rPr>
              <a:t>, ma «</a:t>
            </a:r>
            <a:r>
              <a:rPr lang="it-IT" sz="1600" b="1" dirty="0">
                <a:latin typeface="+mn-lt"/>
                <a:cs typeface="Avenir Book"/>
              </a:rPr>
              <a:t>far germogliare sogni</a:t>
            </a:r>
            <a:r>
              <a:rPr lang="it-IT" sz="1600" dirty="0">
                <a:latin typeface="+mn-lt"/>
                <a:cs typeface="Avenir Book"/>
              </a:rPr>
              <a:t>, suscitare profezie e visioni, </a:t>
            </a:r>
            <a:r>
              <a:rPr lang="it-IT" sz="1600" b="1" dirty="0">
                <a:latin typeface="+mn-lt"/>
                <a:cs typeface="Avenir Book"/>
              </a:rPr>
              <a:t>far fiorire speranze</a:t>
            </a:r>
            <a:r>
              <a:rPr lang="it-IT" sz="1600" dirty="0">
                <a:latin typeface="+mn-lt"/>
                <a:cs typeface="Avenir Book"/>
              </a:rPr>
              <a:t>, stimolare fiducia, </a:t>
            </a:r>
            <a:r>
              <a:rPr lang="it-IT" sz="1600" b="1" dirty="0">
                <a:latin typeface="+mn-lt"/>
                <a:cs typeface="Avenir Book"/>
              </a:rPr>
              <a:t>fasciare ferite, intrecciare relazioni,</a:t>
            </a:r>
            <a:r>
              <a:rPr lang="it-IT" sz="1600" dirty="0">
                <a:latin typeface="+mn-lt"/>
                <a:cs typeface="Avenir Book"/>
              </a:rPr>
              <a:t> risuscitare un’alba di speranza, </a:t>
            </a:r>
            <a:r>
              <a:rPr lang="it-IT" sz="1600" b="1" dirty="0">
                <a:latin typeface="+mn-lt"/>
                <a:cs typeface="Avenir Book"/>
              </a:rPr>
              <a:t>imparare l’uno dall’altro</a:t>
            </a:r>
            <a:r>
              <a:rPr lang="it-IT" sz="1600" dirty="0">
                <a:latin typeface="+mn-lt"/>
                <a:cs typeface="Avenir Book"/>
              </a:rPr>
              <a:t>, e </a:t>
            </a:r>
            <a:r>
              <a:rPr lang="it-IT" sz="1600" b="1" dirty="0">
                <a:latin typeface="+mn-lt"/>
                <a:cs typeface="Avenir Book"/>
              </a:rPr>
              <a:t>creare un immaginario positivo</a:t>
            </a:r>
            <a:r>
              <a:rPr lang="it-IT" sz="1600" dirty="0">
                <a:latin typeface="+mn-lt"/>
                <a:cs typeface="Avenir Book"/>
              </a:rPr>
              <a:t> che illumini le menti, riscaldi i cuori, ridoni forza alle mani</a:t>
            </a:r>
            <a:r>
              <a:rPr lang="fr-CA" sz="1600" dirty="0">
                <a:latin typeface="+mn-lt"/>
                <a:cs typeface="Avenir Book"/>
              </a:rPr>
              <a:t>» (</a:t>
            </a:r>
            <a:r>
              <a:rPr lang="fr-CA" sz="1600" i="1" dirty="0">
                <a:latin typeface="+mn-lt"/>
                <a:cs typeface="Avenir Book"/>
              </a:rPr>
              <a:t>DP</a:t>
            </a:r>
            <a:r>
              <a:rPr lang="fr-CA" sz="1600" dirty="0">
                <a:latin typeface="+mn-lt"/>
                <a:cs typeface="Avenir Book"/>
              </a:rPr>
              <a:t>, 32)</a:t>
            </a:r>
          </a:p>
        </p:txBody>
      </p:sp>
      <p:sp>
        <p:nvSpPr>
          <p:cNvPr id="185" name="Google Shape;185;p26"/>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15</a:t>
            </a:fld>
            <a:endParaRPr/>
          </a:p>
        </p:txBody>
      </p:sp>
      <p:sp>
        <p:nvSpPr>
          <p:cNvPr id="186" name="Google Shape;186;p26"/>
          <p:cNvSpPr txBox="1">
            <a:spLocks noGrp="1"/>
          </p:cNvSpPr>
          <p:nvPr>
            <p:ph type="sldNum" idx="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15</a:t>
            </a:fld>
            <a:endParaRPr/>
          </a:p>
        </p:txBody>
      </p:sp>
    </p:spTree>
    <p:extLst>
      <p:ext uri="{BB962C8B-B14F-4D97-AF65-F5344CB8AC3E}">
        <p14:creationId xmlns:p14="http://schemas.microsoft.com/office/powerpoint/2010/main" val="1632070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FR" smtClean="0"/>
              <a:t>16</a:t>
            </a:fld>
            <a:endParaRPr lang="fr-FR"/>
          </a:p>
        </p:txBody>
      </p:sp>
      <p:pic>
        <p:nvPicPr>
          <p:cNvPr id="3074" name="Picture 2" descr="C:\Users\nathalie.becquart\Desktop\Logo Synod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6888" y="-11289"/>
            <a:ext cx="6185251" cy="5167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55151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5"/>
          <p:cNvSpPr txBox="1">
            <a:spLocks noGrp="1"/>
          </p:cNvSpPr>
          <p:nvPr>
            <p:ph type="body" idx="4294967295"/>
          </p:nvPr>
        </p:nvSpPr>
        <p:spPr>
          <a:xfrm>
            <a:off x="4684720" y="507248"/>
            <a:ext cx="4204602" cy="444782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fr-FR" sz="2000" b="1" u="sng" dirty="0">
                <a:latin typeface="+mn-lt"/>
                <a:ea typeface="Helvetica Neue"/>
                <a:cs typeface="Avenir Book"/>
                <a:sym typeface="Helvetica Neue"/>
              </a:rPr>
              <a:t>Vademecum</a:t>
            </a:r>
          </a:p>
          <a:p>
            <a:pPr marL="0" lvl="0" indent="0" algn="l" rtl="0">
              <a:lnSpc>
                <a:spcPct val="100000"/>
              </a:lnSpc>
              <a:spcBef>
                <a:spcPts val="0"/>
              </a:spcBef>
              <a:spcAft>
                <a:spcPts val="0"/>
              </a:spcAft>
              <a:buClr>
                <a:schemeClr val="dk1"/>
              </a:buClr>
              <a:buSzPts val="1100"/>
              <a:buFont typeface="Arial"/>
              <a:buNone/>
            </a:pPr>
            <a:endParaRPr lang="fr-FR" sz="1000" i="1" dirty="0">
              <a:latin typeface="+mn-lt"/>
              <a:ea typeface="Helvetica Neue"/>
              <a:cs typeface="Avenir Book"/>
              <a:sym typeface="Helvetica Neue"/>
            </a:endParaRPr>
          </a:p>
          <a:p>
            <a:pPr marL="400050" lvl="0" indent="-400050" algn="l" rtl="0">
              <a:spcBef>
                <a:spcPts val="0"/>
              </a:spcBef>
              <a:spcAft>
                <a:spcPts val="0"/>
              </a:spcAft>
              <a:buClr>
                <a:schemeClr val="dk1"/>
              </a:buClr>
              <a:buSzPts val="1100"/>
              <a:buFont typeface="Arial"/>
              <a:buAutoNum type="romanUcPeriod"/>
            </a:pPr>
            <a:r>
              <a:rPr lang="fr-FR" sz="2000" dirty="0" err="1">
                <a:latin typeface="+mn-lt"/>
                <a:ea typeface="Helvetica Neue"/>
                <a:cs typeface="Avenir Book"/>
                <a:sym typeface="Helvetica Neue"/>
              </a:rPr>
              <a:t>Introduzione</a:t>
            </a:r>
            <a:endParaRPr lang="fr-FR" sz="2000" dirty="0">
              <a:latin typeface="+mn-lt"/>
              <a:ea typeface="Helvetica Neue"/>
              <a:cs typeface="Avenir Book"/>
              <a:sym typeface="Helvetica Neue"/>
            </a:endParaRPr>
          </a:p>
          <a:p>
            <a:pPr marL="400050" lvl="0" indent="-400050" algn="l" rtl="0">
              <a:spcBef>
                <a:spcPts val="0"/>
              </a:spcBef>
              <a:spcAft>
                <a:spcPts val="0"/>
              </a:spcAft>
              <a:buClr>
                <a:schemeClr val="dk1"/>
              </a:buClr>
              <a:buSzPts val="1100"/>
              <a:buFont typeface="Arial"/>
              <a:buAutoNum type="romanUcPeriod"/>
            </a:pPr>
            <a:r>
              <a:rPr lang="fr-FR" sz="2000" dirty="0" err="1">
                <a:latin typeface="+mn-lt"/>
                <a:ea typeface="Helvetica Neue"/>
                <a:cs typeface="Avenir Book"/>
                <a:sym typeface="Helvetica Neue"/>
              </a:rPr>
              <a:t>Principi</a:t>
            </a:r>
            <a:r>
              <a:rPr lang="fr-FR" sz="2000" dirty="0">
                <a:latin typeface="+mn-lt"/>
                <a:ea typeface="Helvetica Neue"/>
                <a:cs typeface="Avenir Book"/>
                <a:sym typeface="Helvetica Neue"/>
              </a:rPr>
              <a:t> di un </a:t>
            </a:r>
            <a:r>
              <a:rPr lang="fr-FR" sz="2000" dirty="0" err="1">
                <a:latin typeface="+mn-lt"/>
                <a:ea typeface="Helvetica Neue"/>
                <a:cs typeface="Avenir Book"/>
                <a:sym typeface="Helvetica Neue"/>
              </a:rPr>
              <a:t>processo</a:t>
            </a:r>
            <a:r>
              <a:rPr lang="fr-FR" sz="2000" dirty="0">
                <a:latin typeface="+mn-lt"/>
                <a:ea typeface="Helvetica Neue"/>
                <a:cs typeface="Avenir Book"/>
                <a:sym typeface="Helvetica Neue"/>
              </a:rPr>
              <a:t> </a:t>
            </a:r>
            <a:r>
              <a:rPr lang="fr-FR" sz="2000" dirty="0" err="1">
                <a:latin typeface="+mn-lt"/>
                <a:ea typeface="Helvetica Neue"/>
                <a:cs typeface="Avenir Book"/>
                <a:sym typeface="Helvetica Neue"/>
              </a:rPr>
              <a:t>sinodale</a:t>
            </a:r>
            <a:endParaRPr lang="fr-FR" sz="2000" dirty="0">
              <a:latin typeface="+mn-lt"/>
              <a:ea typeface="Helvetica Neue"/>
              <a:cs typeface="Avenir Book"/>
              <a:sym typeface="Helvetica Neue"/>
            </a:endParaRPr>
          </a:p>
          <a:p>
            <a:pPr marL="400050" lvl="0" indent="-400050" algn="l" rtl="0">
              <a:spcBef>
                <a:spcPts val="0"/>
              </a:spcBef>
              <a:spcAft>
                <a:spcPts val="0"/>
              </a:spcAft>
              <a:buClr>
                <a:schemeClr val="dk1"/>
              </a:buClr>
              <a:buSzPts val="1100"/>
              <a:buFont typeface="Arial"/>
              <a:buAutoNum type="romanUcPeriod"/>
            </a:pPr>
            <a:r>
              <a:rPr lang="fr-FR" sz="2000" dirty="0">
                <a:latin typeface="+mn-lt"/>
                <a:ea typeface="Helvetica Neue"/>
                <a:cs typeface="Avenir Book"/>
                <a:sym typeface="Helvetica Neue"/>
              </a:rPr>
              <a:t>Il </a:t>
            </a:r>
            <a:r>
              <a:rPr lang="fr-FR" sz="2000" dirty="0" err="1">
                <a:latin typeface="+mn-lt"/>
                <a:ea typeface="Helvetica Neue"/>
                <a:cs typeface="Avenir Book"/>
                <a:sym typeface="Helvetica Neue"/>
              </a:rPr>
              <a:t>processo</a:t>
            </a:r>
            <a:r>
              <a:rPr lang="fr-FR" sz="2000" dirty="0">
                <a:latin typeface="+mn-lt"/>
                <a:ea typeface="Helvetica Neue"/>
                <a:cs typeface="Avenir Book"/>
                <a:sym typeface="Helvetica Neue"/>
              </a:rPr>
              <a:t> del </a:t>
            </a:r>
            <a:r>
              <a:rPr lang="fr-FR" sz="2000" dirty="0" err="1">
                <a:latin typeface="+mn-lt"/>
                <a:ea typeface="Helvetica Neue"/>
                <a:cs typeface="Avenir Book"/>
                <a:sym typeface="Helvetica Neue"/>
              </a:rPr>
              <a:t>Sinodo</a:t>
            </a:r>
            <a:endParaRPr lang="fr-FR" sz="2000" dirty="0">
              <a:latin typeface="+mn-lt"/>
              <a:ea typeface="Helvetica Neue"/>
              <a:cs typeface="Avenir Book"/>
              <a:sym typeface="Helvetica Neue"/>
            </a:endParaRPr>
          </a:p>
          <a:p>
            <a:pPr marL="400050" lvl="0" indent="-400050" algn="l" rtl="0">
              <a:spcBef>
                <a:spcPts val="0"/>
              </a:spcBef>
              <a:spcAft>
                <a:spcPts val="0"/>
              </a:spcAft>
              <a:buClr>
                <a:schemeClr val="dk1"/>
              </a:buClr>
              <a:buSzPts val="1100"/>
              <a:buFont typeface="Arial"/>
              <a:buAutoNum type="romanUcPeriod"/>
            </a:pPr>
            <a:r>
              <a:rPr lang="fr-FR" sz="2000" dirty="0">
                <a:latin typeface="+mn-lt"/>
                <a:ea typeface="Helvetica Neue"/>
                <a:cs typeface="Avenir Book"/>
                <a:sym typeface="Helvetica Neue"/>
              </a:rPr>
              <a:t>Il </a:t>
            </a:r>
            <a:r>
              <a:rPr lang="fr-FR" sz="2000" dirty="0" err="1">
                <a:latin typeface="+mn-lt"/>
                <a:ea typeface="Helvetica Neue"/>
                <a:cs typeface="Avenir Book"/>
                <a:sym typeface="Helvetica Neue"/>
              </a:rPr>
              <a:t>cammino</a:t>
            </a:r>
            <a:r>
              <a:rPr lang="fr-FR" sz="2000" dirty="0">
                <a:latin typeface="+mn-lt"/>
                <a:ea typeface="Helvetica Neue"/>
                <a:cs typeface="Avenir Book"/>
                <a:sym typeface="Helvetica Neue"/>
              </a:rPr>
              <a:t> </a:t>
            </a:r>
            <a:r>
              <a:rPr lang="fr-FR" sz="2000" dirty="0" err="1">
                <a:latin typeface="+mn-lt"/>
                <a:ea typeface="Helvetica Neue"/>
                <a:cs typeface="Avenir Book"/>
                <a:sym typeface="Helvetica Neue"/>
              </a:rPr>
              <a:t>sinodale</a:t>
            </a:r>
            <a:r>
              <a:rPr lang="fr-FR" sz="2000" dirty="0">
                <a:latin typeface="+mn-lt"/>
                <a:ea typeface="Helvetica Neue"/>
                <a:cs typeface="Avenir Book"/>
                <a:sym typeface="Helvetica Neue"/>
              </a:rPr>
              <a:t> </a:t>
            </a:r>
            <a:r>
              <a:rPr lang="fr-FR" sz="2000" dirty="0" err="1">
                <a:latin typeface="+mn-lt"/>
                <a:ea typeface="Helvetica Neue"/>
                <a:cs typeface="Avenir Book"/>
                <a:sym typeface="Helvetica Neue"/>
              </a:rPr>
              <a:t>nelle</a:t>
            </a:r>
            <a:r>
              <a:rPr lang="fr-FR" sz="2000" dirty="0">
                <a:latin typeface="+mn-lt"/>
                <a:ea typeface="Helvetica Neue"/>
                <a:cs typeface="Avenir Book"/>
                <a:sym typeface="Helvetica Neue"/>
              </a:rPr>
              <a:t> </a:t>
            </a:r>
            <a:r>
              <a:rPr lang="fr-FR" sz="2000" dirty="0" err="1">
                <a:latin typeface="+mn-lt"/>
                <a:ea typeface="Helvetica Neue"/>
                <a:cs typeface="Avenir Book"/>
                <a:sym typeface="Helvetica Neue"/>
              </a:rPr>
              <a:t>diocesi</a:t>
            </a:r>
            <a:endParaRPr lang="fr-FR" sz="2000" dirty="0">
              <a:latin typeface="+mn-lt"/>
              <a:ea typeface="Helvetica Neue"/>
              <a:cs typeface="Avenir Book"/>
              <a:sym typeface="Helvetica Neue"/>
            </a:endParaRPr>
          </a:p>
          <a:p>
            <a:pPr marL="400050" lvl="0" indent="-400050" algn="l" rtl="0">
              <a:spcBef>
                <a:spcPts val="0"/>
              </a:spcBef>
              <a:spcAft>
                <a:spcPts val="0"/>
              </a:spcAft>
              <a:buClr>
                <a:schemeClr val="dk1"/>
              </a:buClr>
              <a:buSzPts val="1100"/>
              <a:buFont typeface="Arial"/>
              <a:buAutoNum type="romanUcPeriod"/>
            </a:pPr>
            <a:r>
              <a:rPr lang="fr-FR" sz="2000" dirty="0" err="1">
                <a:latin typeface="+mn-lt"/>
                <a:ea typeface="Helvetica Neue"/>
                <a:cs typeface="Avenir Book"/>
                <a:sym typeface="Helvetica Neue"/>
              </a:rPr>
              <a:t>Risorse</a:t>
            </a:r>
            <a:r>
              <a:rPr lang="fr-FR" sz="2000" dirty="0">
                <a:latin typeface="+mn-lt"/>
                <a:ea typeface="Helvetica Neue"/>
                <a:cs typeface="Avenir Book"/>
                <a:sym typeface="Helvetica Neue"/>
              </a:rPr>
              <a:t> per l’</a:t>
            </a:r>
            <a:r>
              <a:rPr lang="fr-FR" sz="2000" dirty="0" err="1">
                <a:latin typeface="+mn-lt"/>
                <a:ea typeface="Helvetica Neue"/>
                <a:cs typeface="Avenir Book"/>
                <a:sym typeface="Helvetica Neue"/>
              </a:rPr>
              <a:t>organizzazione</a:t>
            </a:r>
            <a:r>
              <a:rPr lang="fr-FR" sz="2000" dirty="0">
                <a:latin typeface="+mn-lt"/>
                <a:ea typeface="Helvetica Neue"/>
                <a:cs typeface="Avenir Book"/>
                <a:sym typeface="Helvetica Neue"/>
              </a:rPr>
              <a:t> del </a:t>
            </a:r>
            <a:r>
              <a:rPr lang="fr-FR" sz="2000" dirty="0" err="1">
                <a:latin typeface="+mn-lt"/>
                <a:ea typeface="Helvetica Neue"/>
                <a:cs typeface="Avenir Book"/>
                <a:sym typeface="Helvetica Neue"/>
              </a:rPr>
              <a:t>processo</a:t>
            </a:r>
            <a:r>
              <a:rPr lang="fr-FR" sz="2000" dirty="0">
                <a:latin typeface="+mn-lt"/>
                <a:ea typeface="Helvetica Neue"/>
                <a:cs typeface="Avenir Book"/>
                <a:sym typeface="Helvetica Neue"/>
              </a:rPr>
              <a:t> </a:t>
            </a:r>
            <a:r>
              <a:rPr lang="fr-FR" sz="2000" dirty="0" err="1">
                <a:latin typeface="+mn-lt"/>
                <a:ea typeface="Helvetica Neue"/>
                <a:cs typeface="Avenir Book"/>
                <a:sym typeface="Helvetica Neue"/>
              </a:rPr>
              <a:t>sinodale</a:t>
            </a:r>
            <a:endParaRPr lang="fr-FR" sz="2000" dirty="0">
              <a:latin typeface="+mn-lt"/>
              <a:ea typeface="Helvetica Neue"/>
              <a:cs typeface="Avenir Book"/>
              <a:sym typeface="Helvetica Neue"/>
            </a:endParaRPr>
          </a:p>
          <a:p>
            <a:pPr marL="0" lvl="0" indent="0" algn="l" rtl="0">
              <a:spcBef>
                <a:spcPts val="0"/>
              </a:spcBef>
              <a:spcAft>
                <a:spcPts val="0"/>
              </a:spcAft>
              <a:buClr>
                <a:schemeClr val="dk1"/>
              </a:buClr>
              <a:buSzPts val="1100"/>
              <a:buNone/>
            </a:pPr>
            <a:endParaRPr lang="fr-FR" sz="2000" dirty="0">
              <a:latin typeface="+mn-lt"/>
              <a:ea typeface="Helvetica Neue"/>
              <a:cs typeface="Avenir Book"/>
              <a:sym typeface="Helvetica Neue"/>
            </a:endParaRPr>
          </a:p>
          <a:p>
            <a:pPr marL="0" lvl="0" indent="0" algn="just" rtl="0">
              <a:spcBef>
                <a:spcPts val="0"/>
              </a:spcBef>
              <a:spcAft>
                <a:spcPts val="0"/>
              </a:spcAft>
              <a:buClr>
                <a:schemeClr val="dk1"/>
              </a:buClr>
              <a:buSzPts val="1100"/>
              <a:buNone/>
            </a:pPr>
            <a:r>
              <a:rPr lang="fr-FR" sz="1500" i="1" dirty="0">
                <a:latin typeface="+mn-lt"/>
                <a:ea typeface="Helvetica Neue"/>
                <a:cs typeface="Avenir Book"/>
                <a:sym typeface="Helvetica Neue"/>
              </a:rPr>
              <a:t>+ </a:t>
            </a:r>
            <a:r>
              <a:rPr lang="fr-FR" sz="1500" i="1" dirty="0" err="1">
                <a:latin typeface="+mn-lt"/>
                <a:ea typeface="Helvetica Neue"/>
                <a:cs typeface="Avenir Book"/>
                <a:sym typeface="Helvetica Neue"/>
              </a:rPr>
              <a:t>Annessi</a:t>
            </a:r>
            <a:r>
              <a:rPr lang="fr-FR" sz="1500" i="1" dirty="0">
                <a:latin typeface="+mn-lt"/>
                <a:ea typeface="Helvetica Neue"/>
                <a:cs typeface="Avenir Book"/>
                <a:sym typeface="Helvetica Neue"/>
              </a:rPr>
              <a:t> e </a:t>
            </a:r>
            <a:r>
              <a:rPr lang="fr-FR" sz="1500" i="1" dirty="0" err="1">
                <a:latin typeface="+mn-lt"/>
                <a:ea typeface="Helvetica Neue"/>
                <a:cs typeface="Avenir Book"/>
                <a:sym typeface="Helvetica Neue"/>
              </a:rPr>
              <a:t>risorse</a:t>
            </a:r>
            <a:r>
              <a:rPr lang="fr-FR" sz="1500" i="1" dirty="0">
                <a:latin typeface="+mn-lt"/>
                <a:ea typeface="Helvetica Neue"/>
                <a:cs typeface="Avenir Book"/>
                <a:sym typeface="Helvetica Neue"/>
              </a:rPr>
              <a:t> (</a:t>
            </a:r>
            <a:r>
              <a:rPr lang="fr-FR" sz="1500" i="1" dirty="0" err="1">
                <a:latin typeface="+mn-lt"/>
                <a:ea typeface="Helvetica Neue"/>
                <a:cs typeface="Avenir Book"/>
                <a:sym typeface="Helvetica Neue"/>
              </a:rPr>
              <a:t>biblici</a:t>
            </a:r>
            <a:r>
              <a:rPr lang="fr-FR" sz="1500" i="1" dirty="0">
                <a:latin typeface="+mn-lt"/>
                <a:ea typeface="Helvetica Neue"/>
                <a:cs typeface="Avenir Book"/>
                <a:sym typeface="Helvetica Neue"/>
              </a:rPr>
              <a:t>, </a:t>
            </a:r>
            <a:r>
              <a:rPr lang="fr-FR" sz="1500" i="1" dirty="0" err="1">
                <a:latin typeface="+mn-lt"/>
                <a:ea typeface="Helvetica Neue"/>
                <a:cs typeface="Avenir Book"/>
                <a:sym typeface="Helvetica Neue"/>
              </a:rPr>
              <a:t>liturgici</a:t>
            </a:r>
            <a:r>
              <a:rPr lang="fr-FR" sz="1500" i="1" dirty="0">
                <a:latin typeface="+mn-lt"/>
                <a:ea typeface="Helvetica Neue"/>
                <a:cs typeface="Avenir Book"/>
                <a:sym typeface="Helvetica Neue"/>
              </a:rPr>
              <a:t>, </a:t>
            </a:r>
            <a:r>
              <a:rPr lang="fr-FR" sz="1500" i="1" dirty="0" err="1">
                <a:latin typeface="+mn-lt"/>
                <a:ea typeface="Helvetica Neue"/>
                <a:cs typeface="Avenir Book"/>
                <a:sym typeface="Helvetica Neue"/>
              </a:rPr>
              <a:t>metodologici</a:t>
            </a:r>
            <a:r>
              <a:rPr lang="fr-FR" sz="1500" i="1" dirty="0">
                <a:latin typeface="+mn-lt"/>
                <a:ea typeface="Helvetica Neue"/>
                <a:cs typeface="Avenir Book"/>
                <a:sym typeface="Helvetica Neue"/>
              </a:rPr>
              <a:t>, </a:t>
            </a:r>
            <a:r>
              <a:rPr lang="fr-FR" sz="1500" i="1" dirty="0" err="1">
                <a:latin typeface="+mn-lt"/>
                <a:ea typeface="Helvetica Neue"/>
                <a:cs typeface="Avenir Book"/>
                <a:sym typeface="Helvetica Neue"/>
              </a:rPr>
              <a:t>pratici</a:t>
            </a:r>
            <a:r>
              <a:rPr lang="mr-IN" sz="1500" i="1" dirty="0">
                <a:latin typeface="+mn-lt"/>
                <a:ea typeface="Helvetica Neue"/>
                <a:cs typeface="Avenir Book"/>
                <a:sym typeface="Helvetica Neue"/>
              </a:rPr>
              <a:t>…</a:t>
            </a:r>
            <a:r>
              <a:rPr lang="en-CA" sz="1500" i="1" dirty="0">
                <a:latin typeface="+mn-lt"/>
                <a:ea typeface="Helvetica Neue"/>
                <a:cs typeface="Avenir Book"/>
                <a:sym typeface="Helvetica Neue"/>
              </a:rPr>
              <a:t>)</a:t>
            </a:r>
            <a:endParaRPr lang="fr-FR" sz="1500" i="1" dirty="0">
              <a:latin typeface="+mn-lt"/>
              <a:ea typeface="Helvetica Neue"/>
              <a:cs typeface="Avenir Book"/>
              <a:sym typeface="Helvetica Neue"/>
            </a:endParaRPr>
          </a:p>
          <a:p>
            <a:pPr marL="400050" lvl="0" indent="-400050" algn="l" rtl="0">
              <a:spcBef>
                <a:spcPts val="0"/>
              </a:spcBef>
              <a:spcAft>
                <a:spcPts val="0"/>
              </a:spcAft>
              <a:buClr>
                <a:schemeClr val="dk1"/>
              </a:buClr>
              <a:buSzPts val="1100"/>
              <a:buFont typeface="Arial"/>
              <a:buAutoNum type="romanUcPeriod"/>
            </a:pPr>
            <a:endParaRPr lang="fr-FR" sz="1700" dirty="0">
              <a:solidFill>
                <a:schemeClr val="dk1"/>
              </a:solidFill>
              <a:latin typeface="Helvetica Neue"/>
              <a:ea typeface="Helvetica Neue"/>
              <a:cs typeface="Helvetica Neue"/>
              <a:sym typeface="Helvetica Neue"/>
            </a:endParaRPr>
          </a:p>
        </p:txBody>
      </p:sp>
      <p:sp>
        <p:nvSpPr>
          <p:cNvPr id="174" name="Google Shape;174;p25"/>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17</a:t>
            </a:fld>
            <a:endParaRPr/>
          </a:p>
        </p:txBody>
      </p:sp>
      <p:sp>
        <p:nvSpPr>
          <p:cNvPr id="10" name="Google Shape;171;p25"/>
          <p:cNvSpPr txBox="1">
            <a:spLocks noGrp="1"/>
          </p:cNvSpPr>
          <p:nvPr>
            <p:ph type="body" idx="4294967295"/>
          </p:nvPr>
        </p:nvSpPr>
        <p:spPr>
          <a:xfrm>
            <a:off x="472414" y="511680"/>
            <a:ext cx="3995420" cy="374808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fr-FR" sz="2000" b="1" u="sng" dirty="0" err="1">
                <a:latin typeface="+mn-lt"/>
                <a:ea typeface="Helvetica Neue"/>
                <a:cs typeface="Avenir Book"/>
                <a:sym typeface="Helvetica Neue"/>
              </a:rPr>
              <a:t>Documento</a:t>
            </a:r>
            <a:r>
              <a:rPr lang="fr-FR" sz="2000" b="1" u="sng" dirty="0">
                <a:latin typeface="+mn-lt"/>
                <a:ea typeface="Helvetica Neue"/>
                <a:cs typeface="Avenir Book"/>
                <a:sym typeface="Helvetica Neue"/>
              </a:rPr>
              <a:t> </a:t>
            </a:r>
            <a:r>
              <a:rPr lang="fr-FR" sz="2000" b="1" u="sng" dirty="0" err="1">
                <a:latin typeface="+mn-lt"/>
                <a:ea typeface="Helvetica Neue"/>
                <a:cs typeface="Avenir Book"/>
                <a:sym typeface="Helvetica Neue"/>
              </a:rPr>
              <a:t>preparatorio</a:t>
            </a:r>
            <a:endParaRPr lang="fr-FR" sz="2000" b="1" u="sng" dirty="0">
              <a:latin typeface="+mn-lt"/>
              <a:ea typeface="Helvetica Neue"/>
              <a:cs typeface="Avenir Book"/>
              <a:sym typeface="Helvetica Neue"/>
            </a:endParaRPr>
          </a:p>
          <a:p>
            <a:pPr marL="0" lvl="0" indent="0" algn="l" rtl="0">
              <a:spcBef>
                <a:spcPts val="0"/>
              </a:spcBef>
              <a:spcAft>
                <a:spcPts val="0"/>
              </a:spcAft>
              <a:buClr>
                <a:schemeClr val="dk1"/>
              </a:buClr>
              <a:buSzPts val="1100"/>
              <a:buFont typeface="Arial"/>
              <a:buNone/>
            </a:pPr>
            <a:endParaRPr lang="fr-FR" sz="1800" i="1" dirty="0">
              <a:latin typeface="+mn-lt"/>
              <a:ea typeface="Helvetica Neue"/>
              <a:cs typeface="Helvetica Neue"/>
              <a:sym typeface="Helvetica Neue"/>
            </a:endParaRPr>
          </a:p>
          <a:p>
            <a:pPr marL="549910" lvl="0" indent="-400050" algn="just">
              <a:lnSpc>
                <a:spcPct val="95000"/>
              </a:lnSpc>
              <a:buClr>
                <a:schemeClr val="dk1"/>
              </a:buClr>
              <a:buSzPts val="1240"/>
              <a:buAutoNum type="romanUcPeriod"/>
            </a:pPr>
            <a:r>
              <a:rPr lang="fr-FR" sz="1800" dirty="0">
                <a:highlight>
                  <a:schemeClr val="lt1"/>
                </a:highlight>
                <a:latin typeface="+mn-lt"/>
                <a:cs typeface="Avenir Book"/>
              </a:rPr>
              <a:t>L’</a:t>
            </a:r>
            <a:r>
              <a:rPr lang="fr-FR" sz="1800" dirty="0" err="1">
                <a:highlight>
                  <a:schemeClr val="lt1"/>
                </a:highlight>
                <a:latin typeface="+mn-lt"/>
                <a:cs typeface="Avenir Book"/>
              </a:rPr>
              <a:t>appello</a:t>
            </a:r>
            <a:r>
              <a:rPr lang="fr-FR" sz="1800" dirty="0">
                <a:highlight>
                  <a:schemeClr val="lt1"/>
                </a:highlight>
                <a:latin typeface="+mn-lt"/>
                <a:cs typeface="Avenir Book"/>
              </a:rPr>
              <a:t> a </a:t>
            </a:r>
            <a:r>
              <a:rPr lang="fr-FR" sz="1800" dirty="0" err="1">
                <a:highlight>
                  <a:schemeClr val="lt1"/>
                </a:highlight>
                <a:latin typeface="+mn-lt"/>
                <a:cs typeface="Avenir Book"/>
              </a:rPr>
              <a:t>camminare</a:t>
            </a:r>
            <a:r>
              <a:rPr lang="fr-FR" sz="1800" dirty="0">
                <a:highlight>
                  <a:schemeClr val="lt1"/>
                </a:highlight>
                <a:latin typeface="+mn-lt"/>
                <a:cs typeface="Avenir Book"/>
              </a:rPr>
              <a:t> </a:t>
            </a:r>
            <a:r>
              <a:rPr lang="fr-FR" sz="1800" dirty="0" err="1">
                <a:highlight>
                  <a:schemeClr val="lt1"/>
                </a:highlight>
                <a:latin typeface="+mn-lt"/>
                <a:cs typeface="Avenir Book"/>
              </a:rPr>
              <a:t>insieme</a:t>
            </a:r>
            <a:endParaRPr lang="fr-FR" sz="1800" dirty="0">
              <a:highlight>
                <a:schemeClr val="lt1"/>
              </a:highlight>
              <a:latin typeface="+mn-lt"/>
              <a:cs typeface="Avenir Book"/>
            </a:endParaRPr>
          </a:p>
          <a:p>
            <a:pPr marL="549910" lvl="0" indent="-400050" algn="just">
              <a:lnSpc>
                <a:spcPct val="95000"/>
              </a:lnSpc>
              <a:buClr>
                <a:schemeClr val="dk1"/>
              </a:buClr>
              <a:buSzPts val="1240"/>
              <a:buAutoNum type="romanUcPeriod"/>
            </a:pPr>
            <a:r>
              <a:rPr lang="fr-FR" sz="1800" dirty="0">
                <a:highlight>
                  <a:schemeClr val="lt1"/>
                </a:highlight>
                <a:latin typeface="+mn-lt"/>
                <a:cs typeface="Avenir Book"/>
              </a:rPr>
              <a:t>Una Chiesa </a:t>
            </a:r>
            <a:r>
              <a:rPr lang="fr-FR" sz="1800" dirty="0" err="1">
                <a:highlight>
                  <a:schemeClr val="lt1"/>
                </a:highlight>
                <a:latin typeface="+mn-lt"/>
                <a:cs typeface="Avenir Book"/>
              </a:rPr>
              <a:t>costitutivamente</a:t>
            </a:r>
            <a:r>
              <a:rPr lang="fr-FR" sz="1800" dirty="0">
                <a:highlight>
                  <a:schemeClr val="lt1"/>
                </a:highlight>
                <a:latin typeface="+mn-lt"/>
                <a:cs typeface="Avenir Book"/>
              </a:rPr>
              <a:t> </a:t>
            </a:r>
            <a:r>
              <a:rPr lang="fr-FR" sz="1800" dirty="0" err="1">
                <a:highlight>
                  <a:schemeClr val="lt1"/>
                </a:highlight>
                <a:latin typeface="+mn-lt"/>
                <a:cs typeface="Avenir Book"/>
              </a:rPr>
              <a:t>sinodale</a:t>
            </a:r>
            <a:endParaRPr lang="fr-FR" sz="1800" dirty="0">
              <a:highlight>
                <a:schemeClr val="lt1"/>
              </a:highlight>
              <a:latin typeface="+mn-lt"/>
              <a:cs typeface="Avenir Book"/>
            </a:endParaRPr>
          </a:p>
          <a:p>
            <a:pPr marL="549910" lvl="0" indent="-400050" algn="just">
              <a:lnSpc>
                <a:spcPct val="95000"/>
              </a:lnSpc>
              <a:buClr>
                <a:schemeClr val="dk1"/>
              </a:buClr>
              <a:buSzPts val="1240"/>
              <a:buAutoNum type="romanUcPeriod"/>
            </a:pPr>
            <a:r>
              <a:rPr lang="fr-FR" sz="1800" dirty="0" err="1">
                <a:highlight>
                  <a:schemeClr val="lt1"/>
                </a:highlight>
                <a:latin typeface="+mn-lt"/>
                <a:cs typeface="Avenir Book"/>
              </a:rPr>
              <a:t>All’ascolto</a:t>
            </a:r>
            <a:r>
              <a:rPr lang="fr-FR" sz="1800" dirty="0">
                <a:highlight>
                  <a:schemeClr val="lt1"/>
                </a:highlight>
                <a:latin typeface="+mn-lt"/>
                <a:cs typeface="Avenir Book"/>
              </a:rPr>
              <a:t> delle </a:t>
            </a:r>
            <a:r>
              <a:rPr lang="fr-FR" sz="1800" dirty="0" err="1">
                <a:highlight>
                  <a:schemeClr val="lt1"/>
                </a:highlight>
                <a:latin typeface="+mn-lt"/>
                <a:cs typeface="Avenir Book"/>
              </a:rPr>
              <a:t>Scritture</a:t>
            </a:r>
            <a:endParaRPr lang="fr-FR" sz="1800" dirty="0">
              <a:highlight>
                <a:schemeClr val="lt1"/>
              </a:highlight>
              <a:latin typeface="+mn-lt"/>
              <a:cs typeface="Avenir Book"/>
            </a:endParaRPr>
          </a:p>
          <a:p>
            <a:pPr marL="1007110" lvl="1" indent="-400050" algn="just">
              <a:lnSpc>
                <a:spcPct val="95000"/>
              </a:lnSpc>
              <a:buClr>
                <a:schemeClr val="dk1"/>
              </a:buClr>
              <a:buSzPts val="1240"/>
              <a:buAutoNum type="romanUcPeriod"/>
            </a:pPr>
            <a:r>
              <a:rPr lang="fr-FR" sz="1800" dirty="0" err="1">
                <a:highlight>
                  <a:schemeClr val="lt1"/>
                </a:highlight>
                <a:latin typeface="+mn-lt"/>
                <a:cs typeface="Avenir Book"/>
              </a:rPr>
              <a:t>Gesù</a:t>
            </a:r>
            <a:r>
              <a:rPr lang="fr-FR" sz="1800" dirty="0">
                <a:highlight>
                  <a:schemeClr val="lt1"/>
                </a:highlight>
                <a:latin typeface="+mn-lt"/>
                <a:cs typeface="Avenir Book"/>
              </a:rPr>
              <a:t>, la </a:t>
            </a:r>
            <a:r>
              <a:rPr lang="fr-FR" sz="1800" dirty="0" err="1">
                <a:highlight>
                  <a:schemeClr val="lt1"/>
                </a:highlight>
                <a:latin typeface="+mn-lt"/>
                <a:cs typeface="Avenir Book"/>
              </a:rPr>
              <a:t>folla</a:t>
            </a:r>
            <a:r>
              <a:rPr lang="fr-FR" sz="1800" dirty="0">
                <a:highlight>
                  <a:schemeClr val="lt1"/>
                </a:highlight>
                <a:latin typeface="+mn-lt"/>
                <a:cs typeface="Avenir Book"/>
              </a:rPr>
              <a:t>, </a:t>
            </a:r>
            <a:r>
              <a:rPr lang="fr-FR" sz="1800" dirty="0" err="1">
                <a:highlight>
                  <a:schemeClr val="lt1"/>
                </a:highlight>
                <a:latin typeface="+mn-lt"/>
                <a:cs typeface="Avenir Book"/>
              </a:rPr>
              <a:t>gli</a:t>
            </a:r>
            <a:r>
              <a:rPr lang="fr-FR" sz="1800" dirty="0">
                <a:highlight>
                  <a:schemeClr val="lt1"/>
                </a:highlight>
                <a:latin typeface="+mn-lt"/>
                <a:cs typeface="Avenir Book"/>
              </a:rPr>
              <a:t> </a:t>
            </a:r>
            <a:r>
              <a:rPr lang="fr-FR" sz="1800" dirty="0" err="1">
                <a:highlight>
                  <a:schemeClr val="lt1"/>
                </a:highlight>
                <a:latin typeface="+mn-lt"/>
                <a:cs typeface="Avenir Book"/>
              </a:rPr>
              <a:t>Apostoli</a:t>
            </a:r>
            <a:endParaRPr lang="fr-FR" sz="1800" dirty="0">
              <a:highlight>
                <a:schemeClr val="lt1"/>
              </a:highlight>
              <a:latin typeface="+mn-lt"/>
              <a:cs typeface="Avenir Book"/>
            </a:endParaRPr>
          </a:p>
          <a:p>
            <a:pPr marL="1007110" lvl="1" indent="-400050" algn="just">
              <a:lnSpc>
                <a:spcPct val="95000"/>
              </a:lnSpc>
              <a:buClr>
                <a:schemeClr val="dk1"/>
              </a:buClr>
              <a:buSzPts val="1240"/>
              <a:buAutoNum type="romanUcPeriod"/>
            </a:pPr>
            <a:r>
              <a:rPr lang="fr-FR" sz="1800" dirty="0">
                <a:highlight>
                  <a:schemeClr val="lt1"/>
                </a:highlight>
                <a:latin typeface="+mn-lt"/>
                <a:cs typeface="Avenir Book"/>
              </a:rPr>
              <a:t>Una </a:t>
            </a:r>
            <a:r>
              <a:rPr lang="fr-FR" sz="1800" dirty="0" err="1">
                <a:highlight>
                  <a:schemeClr val="lt1"/>
                </a:highlight>
                <a:latin typeface="+mn-lt"/>
                <a:cs typeface="Avenir Book"/>
              </a:rPr>
              <a:t>doppia</a:t>
            </a:r>
            <a:r>
              <a:rPr lang="fr-FR" sz="1800" dirty="0">
                <a:highlight>
                  <a:schemeClr val="lt1"/>
                </a:highlight>
                <a:latin typeface="+mn-lt"/>
                <a:cs typeface="Avenir Book"/>
              </a:rPr>
              <a:t> </a:t>
            </a:r>
            <a:r>
              <a:rPr lang="fr-FR" sz="1800" dirty="0" err="1">
                <a:highlight>
                  <a:schemeClr val="lt1"/>
                </a:highlight>
                <a:latin typeface="+mn-lt"/>
                <a:cs typeface="Avenir Book"/>
              </a:rPr>
              <a:t>dinamica</a:t>
            </a:r>
            <a:r>
              <a:rPr lang="fr-FR" sz="1800" dirty="0">
                <a:highlight>
                  <a:schemeClr val="lt1"/>
                </a:highlight>
                <a:latin typeface="+mn-lt"/>
                <a:cs typeface="Avenir Book"/>
              </a:rPr>
              <a:t> di </a:t>
            </a:r>
            <a:r>
              <a:rPr lang="fr-FR" sz="1800" dirty="0" err="1">
                <a:highlight>
                  <a:schemeClr val="lt1"/>
                </a:highlight>
                <a:latin typeface="+mn-lt"/>
                <a:cs typeface="Avenir Book"/>
              </a:rPr>
              <a:t>conversione</a:t>
            </a:r>
            <a:r>
              <a:rPr lang="fr-FR" sz="1800" dirty="0">
                <a:highlight>
                  <a:schemeClr val="lt1"/>
                </a:highlight>
                <a:latin typeface="+mn-lt"/>
                <a:cs typeface="Avenir Book"/>
              </a:rPr>
              <a:t>: Pietro e Cornelio (</a:t>
            </a:r>
            <a:r>
              <a:rPr lang="fr-FR" sz="1800" dirty="0" err="1">
                <a:highlight>
                  <a:schemeClr val="lt1"/>
                </a:highlight>
                <a:latin typeface="+mn-lt"/>
                <a:cs typeface="Avenir Book"/>
              </a:rPr>
              <a:t>Atti</a:t>
            </a:r>
            <a:r>
              <a:rPr lang="fr-FR" sz="1800" dirty="0">
                <a:highlight>
                  <a:schemeClr val="lt1"/>
                </a:highlight>
                <a:latin typeface="+mn-lt"/>
                <a:cs typeface="Avenir Book"/>
              </a:rPr>
              <a:t> 10)</a:t>
            </a:r>
          </a:p>
          <a:p>
            <a:pPr marL="549910" lvl="0" indent="-400050" algn="just">
              <a:lnSpc>
                <a:spcPct val="95000"/>
              </a:lnSpc>
              <a:buClr>
                <a:schemeClr val="dk1"/>
              </a:buClr>
              <a:buSzPts val="1240"/>
              <a:buAutoNum type="romanUcPeriod"/>
            </a:pPr>
            <a:r>
              <a:rPr lang="fr-FR" sz="1800" dirty="0">
                <a:highlight>
                  <a:schemeClr val="lt1"/>
                </a:highlight>
                <a:latin typeface="+mn-lt"/>
                <a:cs typeface="Avenir Book"/>
              </a:rPr>
              <a:t>La </a:t>
            </a:r>
            <a:r>
              <a:rPr lang="fr-FR" sz="1800" dirty="0" err="1">
                <a:highlight>
                  <a:schemeClr val="lt1"/>
                </a:highlight>
                <a:latin typeface="+mn-lt"/>
                <a:cs typeface="Avenir Book"/>
              </a:rPr>
              <a:t>sinodalità</a:t>
            </a:r>
            <a:r>
              <a:rPr lang="fr-FR" sz="1800" dirty="0">
                <a:highlight>
                  <a:schemeClr val="lt1"/>
                </a:highlight>
                <a:latin typeface="+mn-lt"/>
                <a:cs typeface="Avenir Book"/>
              </a:rPr>
              <a:t> in </a:t>
            </a:r>
            <a:r>
              <a:rPr lang="fr-FR" sz="1800" dirty="0" err="1">
                <a:highlight>
                  <a:schemeClr val="lt1"/>
                </a:highlight>
                <a:latin typeface="+mn-lt"/>
                <a:cs typeface="Avenir Book"/>
              </a:rPr>
              <a:t>azione</a:t>
            </a:r>
            <a:r>
              <a:rPr lang="fr-FR" sz="1800" dirty="0">
                <a:highlight>
                  <a:schemeClr val="lt1"/>
                </a:highlight>
                <a:latin typeface="+mn-lt"/>
                <a:cs typeface="Avenir Book"/>
              </a:rPr>
              <a:t>: piste per </a:t>
            </a:r>
            <a:r>
              <a:rPr lang="fr-FR" sz="1800" dirty="0" err="1">
                <a:highlight>
                  <a:schemeClr val="lt1"/>
                </a:highlight>
                <a:latin typeface="+mn-lt"/>
                <a:cs typeface="Avenir Book"/>
              </a:rPr>
              <a:t>una</a:t>
            </a:r>
            <a:r>
              <a:rPr lang="fr-FR" sz="1800" dirty="0">
                <a:highlight>
                  <a:schemeClr val="lt1"/>
                </a:highlight>
                <a:latin typeface="+mn-lt"/>
                <a:cs typeface="Avenir Book"/>
              </a:rPr>
              <a:t> </a:t>
            </a:r>
            <a:r>
              <a:rPr lang="fr-FR" sz="1800" dirty="0" err="1">
                <a:highlight>
                  <a:schemeClr val="lt1"/>
                </a:highlight>
                <a:latin typeface="+mn-lt"/>
                <a:cs typeface="Avenir Book"/>
              </a:rPr>
              <a:t>consultazione</a:t>
            </a:r>
            <a:r>
              <a:rPr lang="fr-FR" sz="1800" dirty="0">
                <a:highlight>
                  <a:schemeClr val="lt1"/>
                </a:highlight>
                <a:latin typeface="+mn-lt"/>
                <a:cs typeface="Avenir Book"/>
              </a:rPr>
              <a:t> del </a:t>
            </a:r>
            <a:r>
              <a:rPr lang="fr-FR" sz="1800" dirty="0" err="1">
                <a:highlight>
                  <a:schemeClr val="lt1"/>
                </a:highlight>
                <a:latin typeface="+mn-lt"/>
                <a:cs typeface="Avenir Book"/>
              </a:rPr>
              <a:t>Popolo</a:t>
            </a:r>
            <a:r>
              <a:rPr lang="fr-FR" sz="1800" dirty="0">
                <a:highlight>
                  <a:schemeClr val="lt1"/>
                </a:highlight>
                <a:latin typeface="+mn-lt"/>
                <a:cs typeface="Avenir Book"/>
              </a:rPr>
              <a:t> di Dio</a:t>
            </a:r>
          </a:p>
          <a:p>
            <a:pPr marL="400050" lvl="0" indent="-400050" algn="l" rtl="0">
              <a:spcBef>
                <a:spcPts val="0"/>
              </a:spcBef>
              <a:spcAft>
                <a:spcPts val="0"/>
              </a:spcAft>
              <a:buClr>
                <a:schemeClr val="dk1"/>
              </a:buClr>
              <a:buSzPts val="1100"/>
              <a:buFont typeface="Arial"/>
              <a:buAutoNum type="romanUcPeriod"/>
            </a:pPr>
            <a:endParaRPr lang="fr-FR" sz="1700" dirty="0">
              <a:solidFill>
                <a:schemeClr val="dk1"/>
              </a:solidFill>
              <a:latin typeface="Helvetica Neue"/>
              <a:ea typeface="Helvetica Neue"/>
              <a:cs typeface="Helvetica Neue"/>
              <a:sym typeface="Helvetica Neue"/>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5" name="Google Shape;235;p32"/>
          <p:cNvSpPr txBox="1">
            <a:spLocks noGrp="1"/>
          </p:cNvSpPr>
          <p:nvPr>
            <p:ph type="title"/>
          </p:nvPr>
        </p:nvSpPr>
        <p:spPr>
          <a:xfrm>
            <a:off x="398689" y="404830"/>
            <a:ext cx="8298632" cy="63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fr-FR" dirty="0" err="1">
                <a:latin typeface="+mn-lt"/>
                <a:cs typeface="Avenir Book"/>
              </a:rPr>
              <a:t>Gli</a:t>
            </a:r>
            <a:r>
              <a:rPr lang="fr-FR" dirty="0">
                <a:latin typeface="+mn-lt"/>
                <a:cs typeface="Avenir Book"/>
              </a:rPr>
              <a:t> </a:t>
            </a:r>
            <a:r>
              <a:rPr lang="fr-FR" dirty="0" err="1">
                <a:latin typeface="+mn-lt"/>
                <a:cs typeface="Avenir Book"/>
              </a:rPr>
              <a:t>obiettivi</a:t>
            </a:r>
            <a:r>
              <a:rPr lang="fr-FR" dirty="0">
                <a:latin typeface="+mn-lt"/>
                <a:cs typeface="Avenir Book"/>
              </a:rPr>
              <a:t> del </a:t>
            </a:r>
            <a:r>
              <a:rPr lang="fr-FR" dirty="0" err="1">
                <a:latin typeface="+mn-lt"/>
                <a:cs typeface="Avenir Book"/>
              </a:rPr>
              <a:t>Sinodo</a:t>
            </a:r>
            <a:r>
              <a:rPr lang="fr-FR" dirty="0">
                <a:latin typeface="+mn-lt"/>
                <a:cs typeface="Avenir Book"/>
              </a:rPr>
              <a:t> (DP2)</a:t>
            </a:r>
          </a:p>
        </p:txBody>
      </p:sp>
      <p:sp>
        <p:nvSpPr>
          <p:cNvPr id="237" name="Google Shape;237;p32"/>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mtClean="0"/>
              <a:t>18</a:t>
            </a:fld>
            <a:endParaRPr dirty="0"/>
          </a:p>
        </p:txBody>
      </p:sp>
      <p:cxnSp>
        <p:nvCxnSpPr>
          <p:cNvPr id="238" name="Google Shape;238;p32"/>
          <p:cNvCxnSpPr/>
          <p:nvPr/>
        </p:nvCxnSpPr>
        <p:spPr>
          <a:xfrm>
            <a:off x="3357120" y="4336578"/>
            <a:ext cx="2186400" cy="0"/>
          </a:xfrm>
          <a:prstGeom prst="straightConnector1">
            <a:avLst/>
          </a:prstGeom>
          <a:noFill/>
          <a:ln w="28575" cap="flat" cmpd="sng">
            <a:solidFill>
              <a:srgbClr val="DE8F32"/>
            </a:solidFill>
            <a:prstDash val="dot"/>
            <a:round/>
            <a:headEnd type="none" w="med" len="med"/>
            <a:tailEnd type="none" w="med" len="med"/>
          </a:ln>
        </p:spPr>
      </p:cxnSp>
      <p:sp>
        <p:nvSpPr>
          <p:cNvPr id="239" name="Google Shape;239;p32"/>
          <p:cNvSpPr txBox="1">
            <a:spLocks noGrp="1"/>
          </p:cNvSpPr>
          <p:nvPr>
            <p:ph type="body" idx="2"/>
          </p:nvPr>
        </p:nvSpPr>
        <p:spPr>
          <a:xfrm>
            <a:off x="496859" y="1105084"/>
            <a:ext cx="8026249" cy="3433049"/>
          </a:xfrm>
          <a:prstGeom prst="rect">
            <a:avLst/>
          </a:prstGeom>
        </p:spPr>
        <p:txBody>
          <a:bodyPr spcFirstLastPara="1" wrap="square" lIns="91425" tIns="91425" rIns="91425" bIns="91425" anchor="t" anchorCtr="0">
            <a:normAutofit lnSpcReduction="10000"/>
          </a:bodyPr>
          <a:lstStyle/>
          <a:p>
            <a:pPr lvl="0" fontAlgn="base"/>
            <a:r>
              <a:rPr lang="fr-FR" sz="1600" b="1" dirty="0">
                <a:latin typeface="+mn-lt"/>
              </a:rPr>
              <a:t>Fare </a:t>
            </a:r>
            <a:r>
              <a:rPr lang="fr-FR" sz="1600" b="1" dirty="0" err="1">
                <a:latin typeface="+mn-lt"/>
              </a:rPr>
              <a:t>memoria</a:t>
            </a:r>
            <a:r>
              <a:rPr lang="fr-FR" sz="1600" b="1" dirty="0">
                <a:latin typeface="+mn-lt"/>
              </a:rPr>
              <a:t> </a:t>
            </a:r>
            <a:r>
              <a:rPr lang="fr-FR" sz="1600" dirty="0">
                <a:latin typeface="+mn-lt"/>
              </a:rPr>
              <a:t>del modo in </a:t>
            </a:r>
            <a:r>
              <a:rPr lang="fr-FR" sz="1600" dirty="0" err="1">
                <a:latin typeface="+mn-lt"/>
              </a:rPr>
              <a:t>cui</a:t>
            </a:r>
            <a:r>
              <a:rPr lang="fr-FR" sz="1600" dirty="0">
                <a:latin typeface="+mn-lt"/>
              </a:rPr>
              <a:t> lo </a:t>
            </a:r>
            <a:r>
              <a:rPr lang="fr-FR" sz="1600" dirty="0" err="1">
                <a:latin typeface="+mn-lt"/>
              </a:rPr>
              <a:t>Spirito</a:t>
            </a:r>
            <a:r>
              <a:rPr lang="fr-FR" sz="1600" dirty="0">
                <a:latin typeface="+mn-lt"/>
              </a:rPr>
              <a:t> ha </a:t>
            </a:r>
            <a:r>
              <a:rPr lang="fr-FR" sz="1600" dirty="0" err="1">
                <a:latin typeface="+mn-lt"/>
              </a:rPr>
              <a:t>guidato</a:t>
            </a:r>
            <a:r>
              <a:rPr lang="fr-FR" sz="1600" dirty="0">
                <a:latin typeface="+mn-lt"/>
              </a:rPr>
              <a:t> il </a:t>
            </a:r>
            <a:r>
              <a:rPr lang="fr-FR" sz="1600" dirty="0" err="1">
                <a:latin typeface="+mn-lt"/>
              </a:rPr>
              <a:t>cammino</a:t>
            </a:r>
            <a:r>
              <a:rPr lang="fr-FR" sz="1600" dirty="0">
                <a:latin typeface="+mn-lt"/>
              </a:rPr>
              <a:t> della Chiesa </a:t>
            </a:r>
            <a:r>
              <a:rPr lang="fr-FR" sz="1600" dirty="0" err="1">
                <a:latin typeface="+mn-lt"/>
              </a:rPr>
              <a:t>nella</a:t>
            </a:r>
            <a:r>
              <a:rPr lang="fr-FR" sz="1600" dirty="0">
                <a:latin typeface="+mn-lt"/>
              </a:rPr>
              <a:t> </a:t>
            </a:r>
            <a:r>
              <a:rPr lang="fr-FR" sz="1600" dirty="0" err="1">
                <a:latin typeface="+mn-lt"/>
              </a:rPr>
              <a:t>storia</a:t>
            </a:r>
            <a:r>
              <a:rPr lang="fr-FR" sz="1600" dirty="0">
                <a:latin typeface="+mn-lt"/>
              </a:rPr>
              <a:t> e ci </a:t>
            </a:r>
            <a:r>
              <a:rPr lang="fr-FR" sz="1600" dirty="0" err="1">
                <a:latin typeface="+mn-lt"/>
              </a:rPr>
              <a:t>chiama</a:t>
            </a:r>
            <a:r>
              <a:rPr lang="fr-FR" sz="1600" dirty="0">
                <a:latin typeface="+mn-lt"/>
              </a:rPr>
              <a:t> </a:t>
            </a:r>
            <a:r>
              <a:rPr lang="fr-FR" sz="1600" dirty="0" err="1">
                <a:latin typeface="+mn-lt"/>
              </a:rPr>
              <a:t>oggi</a:t>
            </a:r>
            <a:r>
              <a:rPr lang="fr-FR" sz="1600" dirty="0">
                <a:latin typeface="+mn-lt"/>
              </a:rPr>
              <a:t> ad </a:t>
            </a:r>
            <a:r>
              <a:rPr lang="fr-FR" sz="1600" dirty="0" err="1">
                <a:latin typeface="+mn-lt"/>
              </a:rPr>
              <a:t>essere</a:t>
            </a:r>
            <a:r>
              <a:rPr lang="fr-FR" sz="1600" dirty="0">
                <a:latin typeface="+mn-lt"/>
              </a:rPr>
              <a:t> </a:t>
            </a:r>
            <a:r>
              <a:rPr lang="fr-FR" sz="1600" dirty="0" err="1">
                <a:latin typeface="+mn-lt"/>
              </a:rPr>
              <a:t>insieme</a:t>
            </a:r>
            <a:r>
              <a:rPr lang="fr-FR" sz="1600" dirty="0">
                <a:latin typeface="+mn-lt"/>
              </a:rPr>
              <a:t> </a:t>
            </a:r>
            <a:r>
              <a:rPr lang="fr-FR" sz="1600" dirty="0" err="1">
                <a:latin typeface="+mn-lt"/>
              </a:rPr>
              <a:t>testimoni</a:t>
            </a:r>
            <a:r>
              <a:rPr lang="fr-FR" sz="1600" dirty="0">
                <a:latin typeface="+mn-lt"/>
              </a:rPr>
              <a:t> </a:t>
            </a:r>
            <a:r>
              <a:rPr lang="fr-FR" sz="1600" dirty="0" err="1">
                <a:latin typeface="+mn-lt"/>
              </a:rPr>
              <a:t>dell’amore</a:t>
            </a:r>
            <a:r>
              <a:rPr lang="fr-FR" sz="1600" dirty="0">
                <a:latin typeface="+mn-lt"/>
              </a:rPr>
              <a:t> di Dio.</a:t>
            </a:r>
          </a:p>
          <a:p>
            <a:pPr lvl="0" fontAlgn="base"/>
            <a:r>
              <a:rPr lang="fr-FR" sz="1600" b="1" dirty="0" err="1">
                <a:latin typeface="+mn-lt"/>
              </a:rPr>
              <a:t>Vivere</a:t>
            </a:r>
            <a:r>
              <a:rPr lang="fr-FR" sz="1600" b="1" dirty="0">
                <a:latin typeface="+mn-lt"/>
              </a:rPr>
              <a:t> un </a:t>
            </a:r>
            <a:r>
              <a:rPr lang="fr-FR" sz="1600" b="1" dirty="0" err="1">
                <a:latin typeface="+mn-lt"/>
              </a:rPr>
              <a:t>processo</a:t>
            </a:r>
            <a:r>
              <a:rPr lang="fr-FR" sz="1600" b="1" dirty="0">
                <a:latin typeface="+mn-lt"/>
              </a:rPr>
              <a:t> </a:t>
            </a:r>
            <a:r>
              <a:rPr lang="fr-FR" sz="1600" b="1" dirty="0" err="1">
                <a:latin typeface="+mn-lt"/>
              </a:rPr>
              <a:t>ecclesiale</a:t>
            </a:r>
            <a:r>
              <a:rPr lang="fr-FR" sz="1600" b="1" dirty="0">
                <a:latin typeface="+mn-lt"/>
              </a:rPr>
              <a:t> </a:t>
            </a:r>
            <a:r>
              <a:rPr lang="fr-FR" sz="1600" b="1" dirty="0" err="1">
                <a:latin typeface="+mn-lt"/>
              </a:rPr>
              <a:t>che</a:t>
            </a:r>
            <a:r>
              <a:rPr lang="fr-FR" sz="1600" b="1" dirty="0">
                <a:latin typeface="+mn-lt"/>
              </a:rPr>
              <a:t> </a:t>
            </a:r>
            <a:r>
              <a:rPr lang="fr-FR" sz="1600" b="1" dirty="0" err="1">
                <a:latin typeface="+mn-lt"/>
              </a:rPr>
              <a:t>implichi</a:t>
            </a:r>
            <a:r>
              <a:rPr lang="fr-FR" sz="1600" b="1" dirty="0">
                <a:latin typeface="+mn-lt"/>
              </a:rPr>
              <a:t> la </a:t>
            </a:r>
            <a:r>
              <a:rPr lang="fr-FR" sz="1600" b="1" dirty="0" err="1">
                <a:latin typeface="+mn-lt"/>
              </a:rPr>
              <a:t>partecipazione</a:t>
            </a:r>
            <a:r>
              <a:rPr lang="fr-FR" sz="1600" b="1" dirty="0">
                <a:latin typeface="+mn-lt"/>
              </a:rPr>
              <a:t> e l’</a:t>
            </a:r>
            <a:r>
              <a:rPr lang="fr-FR" sz="1600" b="1" dirty="0" err="1">
                <a:latin typeface="+mn-lt"/>
              </a:rPr>
              <a:t>inclusione</a:t>
            </a:r>
            <a:r>
              <a:rPr lang="fr-FR" sz="1600" b="1" dirty="0">
                <a:latin typeface="+mn-lt"/>
              </a:rPr>
              <a:t> di tutti</a:t>
            </a:r>
            <a:r>
              <a:rPr lang="fr-FR" sz="1600" dirty="0">
                <a:latin typeface="+mn-lt"/>
              </a:rPr>
              <a:t>, </a:t>
            </a:r>
            <a:r>
              <a:rPr lang="fr-FR" sz="1600" dirty="0" err="1">
                <a:latin typeface="+mn-lt"/>
              </a:rPr>
              <a:t>che</a:t>
            </a:r>
            <a:r>
              <a:rPr lang="fr-FR" sz="1600" dirty="0">
                <a:latin typeface="+mn-lt"/>
              </a:rPr>
              <a:t> </a:t>
            </a:r>
            <a:r>
              <a:rPr lang="fr-FR" sz="1600" dirty="0" err="1">
                <a:latin typeface="+mn-lt"/>
              </a:rPr>
              <a:t>offra</a:t>
            </a:r>
            <a:r>
              <a:rPr lang="fr-FR" sz="1600" dirty="0">
                <a:latin typeface="+mn-lt"/>
              </a:rPr>
              <a:t> a </a:t>
            </a:r>
            <a:r>
              <a:rPr lang="fr-FR" sz="1600" dirty="0" err="1">
                <a:latin typeface="+mn-lt"/>
              </a:rPr>
              <a:t>ciascuno</a:t>
            </a:r>
            <a:r>
              <a:rPr lang="fr-FR" sz="1600" dirty="0">
                <a:latin typeface="+mn-lt"/>
              </a:rPr>
              <a:t> – in </a:t>
            </a:r>
            <a:r>
              <a:rPr lang="fr-FR" sz="1600" dirty="0" err="1">
                <a:latin typeface="+mn-lt"/>
              </a:rPr>
              <a:t>particolare</a:t>
            </a:r>
            <a:r>
              <a:rPr lang="fr-FR" sz="1600" dirty="0">
                <a:latin typeface="+mn-lt"/>
              </a:rPr>
              <a:t> a </a:t>
            </a:r>
            <a:r>
              <a:rPr lang="fr-FR" sz="1600" dirty="0" err="1">
                <a:latin typeface="+mn-lt"/>
              </a:rPr>
              <a:t>coloro</a:t>
            </a:r>
            <a:r>
              <a:rPr lang="fr-FR" sz="1600" dirty="0">
                <a:latin typeface="+mn-lt"/>
              </a:rPr>
              <a:t> </a:t>
            </a:r>
            <a:r>
              <a:rPr lang="fr-FR" sz="1600" dirty="0" err="1">
                <a:latin typeface="+mn-lt"/>
              </a:rPr>
              <a:t>che</a:t>
            </a:r>
            <a:r>
              <a:rPr lang="fr-FR" sz="1600" dirty="0">
                <a:latin typeface="+mn-lt"/>
              </a:rPr>
              <a:t> per varie </a:t>
            </a:r>
            <a:r>
              <a:rPr lang="fr-FR" sz="1600" dirty="0" err="1">
                <a:latin typeface="+mn-lt"/>
              </a:rPr>
              <a:t>ragioni</a:t>
            </a:r>
            <a:r>
              <a:rPr lang="fr-FR" sz="1600" dirty="0">
                <a:latin typeface="+mn-lt"/>
              </a:rPr>
              <a:t> si </a:t>
            </a:r>
            <a:r>
              <a:rPr lang="fr-FR" sz="1600" dirty="0" err="1">
                <a:latin typeface="+mn-lt"/>
              </a:rPr>
              <a:t>trovano</a:t>
            </a:r>
            <a:r>
              <a:rPr lang="fr-FR" sz="1600" dirty="0">
                <a:latin typeface="+mn-lt"/>
              </a:rPr>
              <a:t> </a:t>
            </a:r>
            <a:r>
              <a:rPr lang="fr-FR" sz="1600" dirty="0" err="1">
                <a:latin typeface="+mn-lt"/>
              </a:rPr>
              <a:t>marginalizzati</a:t>
            </a:r>
            <a:r>
              <a:rPr lang="fr-FR" sz="1600" dirty="0">
                <a:latin typeface="+mn-lt"/>
              </a:rPr>
              <a:t> – l’</a:t>
            </a:r>
            <a:r>
              <a:rPr lang="fr-FR" sz="1600" dirty="0" err="1">
                <a:latin typeface="+mn-lt"/>
              </a:rPr>
              <a:t>opportunità</a:t>
            </a:r>
            <a:r>
              <a:rPr lang="fr-FR" sz="1600" dirty="0">
                <a:latin typeface="+mn-lt"/>
              </a:rPr>
              <a:t> di </a:t>
            </a:r>
            <a:r>
              <a:rPr lang="fr-FR" sz="1600" dirty="0" err="1">
                <a:latin typeface="+mn-lt"/>
              </a:rPr>
              <a:t>esprimersi</a:t>
            </a:r>
            <a:r>
              <a:rPr lang="fr-FR" sz="1600" dirty="0">
                <a:latin typeface="+mn-lt"/>
              </a:rPr>
              <a:t> e di </a:t>
            </a:r>
            <a:r>
              <a:rPr lang="fr-FR" sz="1600" dirty="0" err="1">
                <a:latin typeface="+mn-lt"/>
              </a:rPr>
              <a:t>essere</a:t>
            </a:r>
            <a:r>
              <a:rPr lang="fr-FR" sz="1600" dirty="0">
                <a:latin typeface="+mn-lt"/>
              </a:rPr>
              <a:t> </a:t>
            </a:r>
            <a:r>
              <a:rPr lang="fr-FR" sz="1600" dirty="0" err="1">
                <a:latin typeface="+mn-lt"/>
              </a:rPr>
              <a:t>ascoltati</a:t>
            </a:r>
            <a:r>
              <a:rPr lang="fr-FR" sz="1600" dirty="0">
                <a:latin typeface="+mn-lt"/>
              </a:rPr>
              <a:t> per </a:t>
            </a:r>
            <a:r>
              <a:rPr lang="fr-FR" sz="1600" dirty="0" err="1">
                <a:latin typeface="+mn-lt"/>
              </a:rPr>
              <a:t>contribuire</a:t>
            </a:r>
            <a:r>
              <a:rPr lang="fr-FR" sz="1600" dirty="0">
                <a:latin typeface="+mn-lt"/>
              </a:rPr>
              <a:t> </a:t>
            </a:r>
            <a:r>
              <a:rPr lang="fr-FR" sz="1600" dirty="0" err="1">
                <a:latin typeface="+mn-lt"/>
              </a:rPr>
              <a:t>all’edificazione</a:t>
            </a:r>
            <a:r>
              <a:rPr lang="fr-FR" sz="1600" dirty="0">
                <a:latin typeface="+mn-lt"/>
              </a:rPr>
              <a:t> del </a:t>
            </a:r>
            <a:r>
              <a:rPr lang="fr-FR" sz="1600" dirty="0" err="1">
                <a:latin typeface="+mn-lt"/>
              </a:rPr>
              <a:t>Popolo</a:t>
            </a:r>
            <a:r>
              <a:rPr lang="fr-FR" sz="1600" dirty="0">
                <a:latin typeface="+mn-lt"/>
              </a:rPr>
              <a:t> di Dio. </a:t>
            </a:r>
          </a:p>
          <a:p>
            <a:pPr lvl="0" fontAlgn="base"/>
            <a:r>
              <a:rPr lang="fr-FR" sz="1600" b="1" dirty="0" err="1">
                <a:latin typeface="+mn-lt"/>
              </a:rPr>
              <a:t>Riconoscere</a:t>
            </a:r>
            <a:r>
              <a:rPr lang="fr-FR" sz="1600" b="1" dirty="0">
                <a:latin typeface="+mn-lt"/>
              </a:rPr>
              <a:t> e </a:t>
            </a:r>
            <a:r>
              <a:rPr lang="fr-FR" sz="1600" b="1" dirty="0" err="1">
                <a:latin typeface="+mn-lt"/>
              </a:rPr>
              <a:t>apprezzare</a:t>
            </a:r>
            <a:r>
              <a:rPr lang="fr-FR" sz="1600" b="1" dirty="0">
                <a:latin typeface="+mn-lt"/>
              </a:rPr>
              <a:t> la </a:t>
            </a:r>
            <a:r>
              <a:rPr lang="fr-FR" sz="1600" b="1" dirty="0" err="1">
                <a:latin typeface="+mn-lt"/>
              </a:rPr>
              <a:t>ricchezza</a:t>
            </a:r>
            <a:r>
              <a:rPr lang="fr-FR" sz="1600" b="1" dirty="0">
                <a:latin typeface="+mn-lt"/>
              </a:rPr>
              <a:t> e la </a:t>
            </a:r>
            <a:r>
              <a:rPr lang="fr-FR" sz="1600" b="1" dirty="0" err="1">
                <a:latin typeface="+mn-lt"/>
              </a:rPr>
              <a:t>diversità</a:t>
            </a:r>
            <a:r>
              <a:rPr lang="fr-FR" sz="1600" b="1" dirty="0">
                <a:latin typeface="+mn-lt"/>
              </a:rPr>
              <a:t> dei </a:t>
            </a:r>
            <a:r>
              <a:rPr lang="fr-FR" sz="1600" b="1" dirty="0" err="1">
                <a:latin typeface="+mn-lt"/>
              </a:rPr>
              <a:t>doni</a:t>
            </a:r>
            <a:r>
              <a:rPr lang="fr-FR" sz="1600" b="1" dirty="0">
                <a:latin typeface="+mn-lt"/>
              </a:rPr>
              <a:t> e dei </a:t>
            </a:r>
            <a:r>
              <a:rPr lang="fr-FR" sz="1600" b="1" dirty="0" err="1">
                <a:latin typeface="+mn-lt"/>
              </a:rPr>
              <a:t>carismi</a:t>
            </a:r>
            <a:r>
              <a:rPr lang="fr-FR" sz="1600" b="1" dirty="0">
                <a:latin typeface="+mn-lt"/>
              </a:rPr>
              <a:t> </a:t>
            </a:r>
            <a:r>
              <a:rPr lang="fr-FR" sz="1600" dirty="0" err="1">
                <a:latin typeface="+mn-lt"/>
              </a:rPr>
              <a:t>che</a:t>
            </a:r>
            <a:r>
              <a:rPr lang="fr-FR" sz="1600" dirty="0">
                <a:latin typeface="+mn-lt"/>
              </a:rPr>
              <a:t> lo </a:t>
            </a:r>
            <a:r>
              <a:rPr lang="fr-FR" sz="1600" dirty="0" err="1">
                <a:latin typeface="+mn-lt"/>
              </a:rPr>
              <a:t>Spirito</a:t>
            </a:r>
            <a:r>
              <a:rPr lang="fr-FR" sz="1600" dirty="0">
                <a:latin typeface="+mn-lt"/>
              </a:rPr>
              <a:t> dispensa </a:t>
            </a:r>
            <a:r>
              <a:rPr lang="fr-FR" sz="1600" dirty="0" err="1">
                <a:latin typeface="+mn-lt"/>
              </a:rPr>
              <a:t>liberamente</a:t>
            </a:r>
            <a:r>
              <a:rPr lang="fr-FR" sz="1600" dirty="0">
                <a:latin typeface="+mn-lt"/>
              </a:rPr>
              <a:t> per il bene della </a:t>
            </a:r>
            <a:r>
              <a:rPr lang="fr-FR" sz="1600" dirty="0" err="1">
                <a:latin typeface="+mn-lt"/>
              </a:rPr>
              <a:t>comunità</a:t>
            </a:r>
            <a:r>
              <a:rPr lang="fr-FR" sz="1600" dirty="0">
                <a:latin typeface="+mn-lt"/>
              </a:rPr>
              <a:t> e a </a:t>
            </a:r>
            <a:r>
              <a:rPr lang="fr-FR" sz="1600" dirty="0" err="1">
                <a:latin typeface="+mn-lt"/>
              </a:rPr>
              <a:t>beneficio</a:t>
            </a:r>
            <a:r>
              <a:rPr lang="fr-FR" sz="1600" dirty="0">
                <a:latin typeface="+mn-lt"/>
              </a:rPr>
              <a:t> </a:t>
            </a:r>
            <a:r>
              <a:rPr lang="fr-FR" sz="1600" dirty="0" err="1">
                <a:latin typeface="+mn-lt"/>
              </a:rPr>
              <a:t>dell’intera</a:t>
            </a:r>
            <a:r>
              <a:rPr lang="fr-FR" sz="1600" dirty="0">
                <a:latin typeface="+mn-lt"/>
              </a:rPr>
              <a:t> </a:t>
            </a:r>
            <a:r>
              <a:rPr lang="fr-FR" sz="1600" dirty="0" err="1">
                <a:latin typeface="+mn-lt"/>
              </a:rPr>
              <a:t>famiglia</a:t>
            </a:r>
            <a:r>
              <a:rPr lang="fr-FR" sz="1600" dirty="0">
                <a:latin typeface="+mn-lt"/>
              </a:rPr>
              <a:t> </a:t>
            </a:r>
            <a:r>
              <a:rPr lang="fr-FR" sz="1600" dirty="0" err="1">
                <a:latin typeface="+mn-lt"/>
              </a:rPr>
              <a:t>umana</a:t>
            </a:r>
            <a:r>
              <a:rPr lang="fr-FR" sz="1600" dirty="0">
                <a:latin typeface="+mn-lt"/>
              </a:rPr>
              <a:t>.</a:t>
            </a:r>
          </a:p>
          <a:p>
            <a:pPr lvl="0" fontAlgn="base"/>
            <a:r>
              <a:rPr lang="fr-FR" sz="1600" b="1" dirty="0" err="1">
                <a:latin typeface="+mn-lt"/>
              </a:rPr>
              <a:t>Sperimentare</a:t>
            </a:r>
            <a:r>
              <a:rPr lang="fr-FR" sz="1600" b="1" dirty="0">
                <a:latin typeface="+mn-lt"/>
              </a:rPr>
              <a:t> </a:t>
            </a:r>
            <a:r>
              <a:rPr lang="fr-FR" sz="1600" b="1" dirty="0" err="1">
                <a:latin typeface="+mn-lt"/>
              </a:rPr>
              <a:t>modalità</a:t>
            </a:r>
            <a:r>
              <a:rPr lang="fr-FR" sz="1600" b="1" dirty="0">
                <a:latin typeface="+mn-lt"/>
              </a:rPr>
              <a:t> di </a:t>
            </a:r>
            <a:r>
              <a:rPr lang="fr-FR" sz="1600" b="1" dirty="0" err="1">
                <a:latin typeface="+mn-lt"/>
              </a:rPr>
              <a:t>esercizio</a:t>
            </a:r>
            <a:r>
              <a:rPr lang="fr-FR" sz="1600" b="1" dirty="0">
                <a:latin typeface="+mn-lt"/>
              </a:rPr>
              <a:t> della </a:t>
            </a:r>
            <a:r>
              <a:rPr lang="fr-FR" sz="1600" b="1" dirty="0" err="1">
                <a:latin typeface="+mn-lt"/>
              </a:rPr>
              <a:t>responsabilità</a:t>
            </a:r>
            <a:r>
              <a:rPr lang="fr-FR" sz="1600" b="1" dirty="0">
                <a:latin typeface="+mn-lt"/>
              </a:rPr>
              <a:t> </a:t>
            </a:r>
            <a:r>
              <a:rPr lang="fr-FR" sz="1600" b="1" dirty="0" err="1">
                <a:latin typeface="+mn-lt"/>
              </a:rPr>
              <a:t>che</a:t>
            </a:r>
            <a:r>
              <a:rPr lang="fr-FR" sz="1600" b="1" dirty="0">
                <a:latin typeface="+mn-lt"/>
              </a:rPr>
              <a:t> </a:t>
            </a:r>
            <a:r>
              <a:rPr lang="fr-FR" sz="1600" b="1" dirty="0" err="1">
                <a:latin typeface="+mn-lt"/>
              </a:rPr>
              <a:t>siano</a:t>
            </a:r>
            <a:r>
              <a:rPr lang="fr-FR" sz="1600" b="1" dirty="0">
                <a:latin typeface="+mn-lt"/>
              </a:rPr>
              <a:t> </a:t>
            </a:r>
            <a:r>
              <a:rPr lang="fr-FR" sz="1600" b="1" dirty="0" err="1">
                <a:latin typeface="+mn-lt"/>
              </a:rPr>
              <a:t>condivise</a:t>
            </a:r>
            <a:r>
              <a:rPr lang="fr-FR" sz="1600" b="1" dirty="0">
                <a:latin typeface="+mn-lt"/>
              </a:rPr>
              <a:t>  </a:t>
            </a:r>
            <a:r>
              <a:rPr lang="fr-FR" sz="1600" dirty="0">
                <a:latin typeface="+mn-lt"/>
              </a:rPr>
              <a:t>al </a:t>
            </a:r>
            <a:r>
              <a:rPr lang="fr-FR" sz="1600" dirty="0" err="1">
                <a:latin typeface="+mn-lt"/>
              </a:rPr>
              <a:t>servizio</a:t>
            </a:r>
            <a:r>
              <a:rPr lang="fr-FR" sz="1600" dirty="0">
                <a:latin typeface="+mn-lt"/>
              </a:rPr>
              <a:t> </a:t>
            </a:r>
            <a:r>
              <a:rPr lang="fr-FR" sz="1600" dirty="0" err="1">
                <a:latin typeface="+mn-lt"/>
              </a:rPr>
              <a:t>dell’annuncio</a:t>
            </a:r>
            <a:r>
              <a:rPr lang="fr-FR" sz="1600" dirty="0">
                <a:latin typeface="+mn-lt"/>
              </a:rPr>
              <a:t> del </a:t>
            </a:r>
            <a:r>
              <a:rPr lang="fr-FR" sz="1600" dirty="0" err="1">
                <a:latin typeface="+mn-lt"/>
              </a:rPr>
              <a:t>Vangelo</a:t>
            </a:r>
            <a:r>
              <a:rPr lang="fr-FR" sz="1600" dirty="0">
                <a:latin typeface="+mn-lt"/>
              </a:rPr>
              <a:t> e </a:t>
            </a:r>
            <a:r>
              <a:rPr lang="fr-FR" sz="1600" dirty="0" err="1">
                <a:latin typeface="+mn-lt"/>
              </a:rPr>
              <a:t>dell’impegno</a:t>
            </a:r>
            <a:r>
              <a:rPr lang="fr-FR" sz="1600" dirty="0">
                <a:latin typeface="+mn-lt"/>
              </a:rPr>
              <a:t> a </a:t>
            </a:r>
            <a:r>
              <a:rPr lang="fr-FR" sz="1600" dirty="0" err="1">
                <a:latin typeface="+mn-lt"/>
              </a:rPr>
              <a:t>costruire</a:t>
            </a:r>
            <a:r>
              <a:rPr lang="fr-FR" sz="1600" dirty="0">
                <a:latin typeface="+mn-lt"/>
              </a:rPr>
              <a:t> un </a:t>
            </a:r>
            <a:r>
              <a:rPr lang="fr-FR" sz="1600" dirty="0" err="1">
                <a:latin typeface="+mn-lt"/>
              </a:rPr>
              <a:t>mondo</a:t>
            </a:r>
            <a:r>
              <a:rPr lang="fr-FR" sz="1600" dirty="0">
                <a:latin typeface="+mn-lt"/>
              </a:rPr>
              <a:t> più </a:t>
            </a:r>
            <a:r>
              <a:rPr lang="fr-FR" sz="1600" dirty="0" err="1">
                <a:latin typeface="+mn-lt"/>
              </a:rPr>
              <a:t>bello</a:t>
            </a:r>
            <a:r>
              <a:rPr lang="fr-FR" sz="1600" dirty="0">
                <a:latin typeface="+mn-lt"/>
              </a:rPr>
              <a:t> e più </a:t>
            </a:r>
            <a:r>
              <a:rPr lang="fr-FR" sz="1600" dirty="0" err="1">
                <a:latin typeface="+mn-lt"/>
              </a:rPr>
              <a:t>ospitale</a:t>
            </a:r>
            <a:r>
              <a:rPr lang="fr-FR" sz="1600" dirty="0">
                <a:latin typeface="+mn-lt"/>
              </a:rPr>
              <a:t>.</a:t>
            </a:r>
          </a:p>
          <a:p>
            <a:pPr marL="0" lvl="0" indent="0" algn="l" rtl="0">
              <a:spcBef>
                <a:spcPts val="0"/>
              </a:spcBef>
              <a:spcAft>
                <a:spcPts val="0"/>
              </a:spcAft>
              <a:buClr>
                <a:schemeClr val="dk1"/>
              </a:buClr>
              <a:buSzPts val="1100"/>
              <a:buNone/>
            </a:pPr>
            <a:endParaRPr lang="fr-FR" dirty="0"/>
          </a:p>
        </p:txBody>
      </p:sp>
    </p:spTree>
    <p:extLst>
      <p:ext uri="{BB962C8B-B14F-4D97-AF65-F5344CB8AC3E}">
        <p14:creationId xmlns:p14="http://schemas.microsoft.com/office/powerpoint/2010/main" val="1863846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9">
                                            <p:txEl>
                                              <p:pRg st="0" end="0"/>
                                            </p:txEl>
                                          </p:spTgt>
                                        </p:tgtEl>
                                        <p:attrNameLst>
                                          <p:attrName>style.visibility</p:attrName>
                                        </p:attrNameLst>
                                      </p:cBhvr>
                                      <p:to>
                                        <p:strVal val="visible"/>
                                      </p:to>
                                    </p:set>
                                    <p:animEffect transition="in" filter="wipe(down)">
                                      <p:cBhvr>
                                        <p:cTn id="7" dur="500"/>
                                        <p:tgtEl>
                                          <p:spTgt spid="239">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39">
                                            <p:txEl>
                                              <p:pRg st="1" end="1"/>
                                            </p:txEl>
                                          </p:spTgt>
                                        </p:tgtEl>
                                        <p:attrNameLst>
                                          <p:attrName>style.visibility</p:attrName>
                                        </p:attrNameLst>
                                      </p:cBhvr>
                                      <p:to>
                                        <p:strVal val="visible"/>
                                      </p:to>
                                    </p:set>
                                    <p:animEffect transition="in" filter="wipe(down)">
                                      <p:cBhvr>
                                        <p:cTn id="10" dur="500"/>
                                        <p:tgtEl>
                                          <p:spTgt spid="239">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39">
                                            <p:txEl>
                                              <p:pRg st="2" end="2"/>
                                            </p:txEl>
                                          </p:spTgt>
                                        </p:tgtEl>
                                        <p:attrNameLst>
                                          <p:attrName>style.visibility</p:attrName>
                                        </p:attrNameLst>
                                      </p:cBhvr>
                                      <p:to>
                                        <p:strVal val="visible"/>
                                      </p:to>
                                    </p:set>
                                    <p:animEffect transition="in" filter="wipe(down)">
                                      <p:cBhvr>
                                        <p:cTn id="13" dur="500"/>
                                        <p:tgtEl>
                                          <p:spTgt spid="239">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39">
                                            <p:txEl>
                                              <p:pRg st="3" end="3"/>
                                            </p:txEl>
                                          </p:spTgt>
                                        </p:tgtEl>
                                        <p:attrNameLst>
                                          <p:attrName>style.visibility</p:attrName>
                                        </p:attrNameLst>
                                      </p:cBhvr>
                                      <p:to>
                                        <p:strVal val="visible"/>
                                      </p:to>
                                    </p:set>
                                    <p:animEffect transition="in" filter="wipe(down)">
                                      <p:cBhvr>
                                        <p:cTn id="16" dur="500"/>
                                        <p:tgtEl>
                                          <p:spTgt spid="2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5" name="Google Shape;235;p32"/>
          <p:cNvSpPr txBox="1">
            <a:spLocks noGrp="1"/>
          </p:cNvSpPr>
          <p:nvPr>
            <p:ph type="title"/>
          </p:nvPr>
        </p:nvSpPr>
        <p:spPr>
          <a:xfrm>
            <a:off x="398689" y="404830"/>
            <a:ext cx="8298632" cy="63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fr-FR" dirty="0" err="1">
                <a:latin typeface="+mn-lt"/>
                <a:cs typeface="Avenir Book"/>
              </a:rPr>
              <a:t>Gli</a:t>
            </a:r>
            <a:r>
              <a:rPr lang="fr-FR" dirty="0">
                <a:latin typeface="+mn-lt"/>
                <a:cs typeface="Avenir Book"/>
              </a:rPr>
              <a:t> </a:t>
            </a:r>
            <a:r>
              <a:rPr lang="fr-FR" dirty="0" err="1">
                <a:latin typeface="+mn-lt"/>
                <a:cs typeface="Avenir Book"/>
              </a:rPr>
              <a:t>obiettivi</a:t>
            </a:r>
            <a:r>
              <a:rPr lang="fr-FR" dirty="0">
                <a:latin typeface="+mn-lt"/>
                <a:cs typeface="Avenir Book"/>
              </a:rPr>
              <a:t> del </a:t>
            </a:r>
            <a:r>
              <a:rPr lang="fr-FR" dirty="0" err="1">
                <a:latin typeface="+mn-lt"/>
                <a:cs typeface="Avenir Book"/>
              </a:rPr>
              <a:t>Sinodo</a:t>
            </a:r>
            <a:r>
              <a:rPr lang="fr-FR" dirty="0">
                <a:latin typeface="+mn-lt"/>
                <a:cs typeface="Avenir Book"/>
              </a:rPr>
              <a:t> (DP2)</a:t>
            </a:r>
            <a:endParaRPr lang="fr-FR" dirty="0">
              <a:latin typeface="Avenir Book"/>
              <a:cs typeface="Avenir Book"/>
            </a:endParaRPr>
          </a:p>
        </p:txBody>
      </p:sp>
      <p:sp>
        <p:nvSpPr>
          <p:cNvPr id="237" name="Google Shape;237;p32"/>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mtClean="0"/>
              <a:t>19</a:t>
            </a:fld>
            <a:endParaRPr dirty="0"/>
          </a:p>
        </p:txBody>
      </p:sp>
      <p:cxnSp>
        <p:nvCxnSpPr>
          <p:cNvPr id="238" name="Google Shape;238;p32"/>
          <p:cNvCxnSpPr/>
          <p:nvPr/>
        </p:nvCxnSpPr>
        <p:spPr>
          <a:xfrm>
            <a:off x="3357120" y="4336578"/>
            <a:ext cx="2186400" cy="0"/>
          </a:xfrm>
          <a:prstGeom prst="straightConnector1">
            <a:avLst/>
          </a:prstGeom>
          <a:noFill/>
          <a:ln w="28575" cap="flat" cmpd="sng">
            <a:solidFill>
              <a:srgbClr val="DE8F32"/>
            </a:solidFill>
            <a:prstDash val="dot"/>
            <a:round/>
            <a:headEnd type="none" w="med" len="med"/>
            <a:tailEnd type="none" w="med" len="med"/>
          </a:ln>
        </p:spPr>
      </p:cxnSp>
      <p:sp>
        <p:nvSpPr>
          <p:cNvPr id="239" name="Google Shape;239;p32"/>
          <p:cNvSpPr txBox="1">
            <a:spLocks noGrp="1"/>
          </p:cNvSpPr>
          <p:nvPr>
            <p:ph type="body" idx="2"/>
          </p:nvPr>
        </p:nvSpPr>
        <p:spPr>
          <a:xfrm>
            <a:off x="500951" y="972780"/>
            <a:ext cx="8026249" cy="3433049"/>
          </a:xfrm>
          <a:prstGeom prst="rect">
            <a:avLst/>
          </a:prstGeom>
        </p:spPr>
        <p:txBody>
          <a:bodyPr spcFirstLastPara="1" wrap="square" lIns="91425" tIns="91425" rIns="91425" bIns="91425" anchor="t" anchorCtr="0">
            <a:normAutofit fontScale="92500"/>
          </a:bodyPr>
          <a:lstStyle/>
          <a:p>
            <a:pPr fontAlgn="base"/>
            <a:r>
              <a:rPr lang="fr-FR" sz="1600" b="1" dirty="0" err="1">
                <a:latin typeface="+mn-lt"/>
              </a:rPr>
              <a:t>Esaminare</a:t>
            </a:r>
            <a:r>
              <a:rPr lang="fr-FR" sz="1600" b="1" dirty="0">
                <a:latin typeface="+mn-lt"/>
              </a:rPr>
              <a:t> il modo in </a:t>
            </a:r>
            <a:r>
              <a:rPr lang="fr-FR" sz="1600" b="1" dirty="0" err="1">
                <a:latin typeface="+mn-lt"/>
              </a:rPr>
              <a:t>cui</a:t>
            </a:r>
            <a:r>
              <a:rPr lang="fr-FR" sz="1600" b="1" dirty="0">
                <a:latin typeface="+mn-lt"/>
              </a:rPr>
              <a:t> </a:t>
            </a:r>
            <a:r>
              <a:rPr lang="fr-FR" sz="1600" b="1" dirty="0" err="1">
                <a:latin typeface="+mn-lt"/>
              </a:rPr>
              <a:t>nella</a:t>
            </a:r>
            <a:r>
              <a:rPr lang="fr-FR" sz="1600" b="1" dirty="0">
                <a:latin typeface="+mn-lt"/>
              </a:rPr>
              <a:t> Chiesa sono </a:t>
            </a:r>
            <a:r>
              <a:rPr lang="fr-FR" sz="1600" b="1" dirty="0" err="1">
                <a:latin typeface="+mn-lt"/>
              </a:rPr>
              <a:t>vissuti</a:t>
            </a:r>
            <a:r>
              <a:rPr lang="fr-FR" sz="1600" b="1" dirty="0">
                <a:latin typeface="+mn-lt"/>
              </a:rPr>
              <a:t> la </a:t>
            </a:r>
            <a:r>
              <a:rPr lang="fr-FR" sz="1600" b="1" dirty="0" err="1">
                <a:latin typeface="+mn-lt"/>
              </a:rPr>
              <a:t>responsabilità</a:t>
            </a:r>
            <a:r>
              <a:rPr lang="fr-FR" sz="1600" b="1" dirty="0">
                <a:latin typeface="+mn-lt"/>
              </a:rPr>
              <a:t> e il </a:t>
            </a:r>
            <a:r>
              <a:rPr lang="fr-FR" sz="1600" b="1" dirty="0" err="1">
                <a:latin typeface="+mn-lt"/>
              </a:rPr>
              <a:t>potere</a:t>
            </a:r>
            <a:r>
              <a:rPr lang="fr-FR" sz="1600" b="1" dirty="0">
                <a:latin typeface="+mn-lt"/>
              </a:rPr>
              <a:t>, </a:t>
            </a:r>
            <a:r>
              <a:rPr lang="fr-FR" sz="1600" b="1" dirty="0" err="1">
                <a:latin typeface="+mn-lt"/>
              </a:rPr>
              <a:t>così</a:t>
            </a:r>
            <a:r>
              <a:rPr lang="fr-FR" sz="1600" b="1" dirty="0">
                <a:latin typeface="+mn-lt"/>
              </a:rPr>
              <a:t> come le </a:t>
            </a:r>
            <a:r>
              <a:rPr lang="fr-FR" sz="1600" b="1" dirty="0" err="1">
                <a:latin typeface="+mn-lt"/>
              </a:rPr>
              <a:t>strutture</a:t>
            </a:r>
            <a:r>
              <a:rPr lang="fr-FR" sz="1600" b="1" dirty="0">
                <a:latin typeface="+mn-lt"/>
              </a:rPr>
              <a:t> di </a:t>
            </a:r>
            <a:r>
              <a:rPr lang="fr-FR" sz="1600" b="1" dirty="0" err="1">
                <a:latin typeface="+mn-lt"/>
              </a:rPr>
              <a:t>governo</a:t>
            </a:r>
            <a:r>
              <a:rPr lang="fr-FR" sz="1600" dirty="0">
                <a:latin typeface="+mn-lt"/>
              </a:rPr>
              <a:t>, </a:t>
            </a:r>
            <a:r>
              <a:rPr lang="it-IT" sz="1600" dirty="0">
                <a:latin typeface="+mn-lt"/>
              </a:rPr>
              <a:t>evidenziando e cercando di convertire i pregiudizi e le pratiche devianti non radicate nel Vangelo </a:t>
            </a:r>
          </a:p>
          <a:p>
            <a:pPr fontAlgn="base"/>
            <a:r>
              <a:rPr lang="it-IT" sz="1600" b="1" dirty="0">
                <a:latin typeface="+mn-lt"/>
              </a:rPr>
              <a:t>Riconoscere la comunità cristiana come un soggetto credibile e un partner affidabile </a:t>
            </a:r>
            <a:r>
              <a:rPr lang="it-IT" sz="1600" dirty="0">
                <a:latin typeface="+mn-lt"/>
              </a:rPr>
              <a:t>per impegnarsi in cammini di dialogo sociale, di guarigione, di riconciliazione, d'inclusione e di partecipazione, di ricostruzione della democrazia, di promozione della fraternità e dell'amicizia sociale.</a:t>
            </a:r>
            <a:endParaRPr lang="fr-FR" sz="1600" dirty="0">
              <a:latin typeface="+mn-lt"/>
            </a:endParaRPr>
          </a:p>
          <a:p>
            <a:pPr lvl="0" fontAlgn="base"/>
            <a:r>
              <a:rPr lang="it-IT" sz="1600" b="1" dirty="0">
                <a:latin typeface="+mn-lt"/>
              </a:rPr>
              <a:t>Rinnovare e rafforzare le relazioni tra i membri delle comunità cristiane, così come tra le comunità e altri gruppi sociali, </a:t>
            </a:r>
            <a:r>
              <a:rPr lang="it-IT" sz="1600" dirty="0">
                <a:latin typeface="+mn-lt"/>
              </a:rPr>
              <a:t>come ad esempio comunità di credenti di altre confessioni e religioni, organizzazioni della società civile, movimenti popolari, ecc. </a:t>
            </a:r>
            <a:endParaRPr lang="fr-FR" sz="1600" dirty="0">
              <a:latin typeface="+mn-lt"/>
            </a:endParaRPr>
          </a:p>
          <a:p>
            <a:pPr lvl="0" fontAlgn="base"/>
            <a:r>
              <a:rPr lang="it-IT" sz="1600" b="1" dirty="0">
                <a:latin typeface="+mn-lt"/>
              </a:rPr>
              <a:t>Promuovere la valorizzazione e l'appropriazione dei frutti delle recenti esperienze sinodali </a:t>
            </a:r>
            <a:r>
              <a:rPr lang="it-IT" sz="1600" dirty="0">
                <a:latin typeface="+mn-lt"/>
              </a:rPr>
              <a:t>a livello universale, regionale, nazionale e locale. </a:t>
            </a:r>
            <a:endParaRPr lang="fr-FR" sz="1600" dirty="0"/>
          </a:p>
          <a:p>
            <a:pPr lvl="0" fontAlgn="base"/>
            <a:endParaRPr lang="fr-FR" sz="1600" dirty="0"/>
          </a:p>
          <a:p>
            <a:pPr marL="0" lvl="0" indent="0" algn="l" rtl="0">
              <a:spcBef>
                <a:spcPts val="0"/>
              </a:spcBef>
              <a:spcAft>
                <a:spcPts val="0"/>
              </a:spcAft>
              <a:buClr>
                <a:schemeClr val="dk1"/>
              </a:buClr>
              <a:buSzPts val="1100"/>
              <a:buNone/>
            </a:pPr>
            <a:endParaRPr lang="fr-FR" dirty="0"/>
          </a:p>
        </p:txBody>
      </p:sp>
    </p:spTree>
    <p:extLst>
      <p:ext uri="{BB962C8B-B14F-4D97-AF65-F5344CB8AC3E}">
        <p14:creationId xmlns:p14="http://schemas.microsoft.com/office/powerpoint/2010/main" val="40709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39">
                                            <p:txEl>
                                              <p:pRg st="0" end="0"/>
                                            </p:txEl>
                                          </p:spTgt>
                                        </p:tgtEl>
                                        <p:attrNameLst>
                                          <p:attrName>style.visibility</p:attrName>
                                        </p:attrNameLst>
                                      </p:cBhvr>
                                      <p:to>
                                        <p:strVal val="visible"/>
                                      </p:to>
                                    </p:set>
                                    <p:animEffect transition="in" filter="wipe(down)">
                                      <p:cBhvr>
                                        <p:cTn id="7" dur="500"/>
                                        <p:tgtEl>
                                          <p:spTgt spid="239">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39">
                                            <p:txEl>
                                              <p:pRg st="1" end="1"/>
                                            </p:txEl>
                                          </p:spTgt>
                                        </p:tgtEl>
                                        <p:attrNameLst>
                                          <p:attrName>style.visibility</p:attrName>
                                        </p:attrNameLst>
                                      </p:cBhvr>
                                      <p:to>
                                        <p:strVal val="visible"/>
                                      </p:to>
                                    </p:set>
                                    <p:animEffect transition="in" filter="wipe(down)">
                                      <p:cBhvr>
                                        <p:cTn id="10" dur="500"/>
                                        <p:tgtEl>
                                          <p:spTgt spid="239">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39">
                                            <p:txEl>
                                              <p:pRg st="2" end="2"/>
                                            </p:txEl>
                                          </p:spTgt>
                                        </p:tgtEl>
                                        <p:attrNameLst>
                                          <p:attrName>style.visibility</p:attrName>
                                        </p:attrNameLst>
                                      </p:cBhvr>
                                      <p:to>
                                        <p:strVal val="visible"/>
                                      </p:to>
                                    </p:set>
                                    <p:animEffect transition="in" filter="wipe(down)">
                                      <p:cBhvr>
                                        <p:cTn id="13" dur="500"/>
                                        <p:tgtEl>
                                          <p:spTgt spid="239">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39">
                                            <p:txEl>
                                              <p:pRg st="3" end="3"/>
                                            </p:txEl>
                                          </p:spTgt>
                                        </p:tgtEl>
                                        <p:attrNameLst>
                                          <p:attrName>style.visibility</p:attrName>
                                        </p:attrNameLst>
                                      </p:cBhvr>
                                      <p:to>
                                        <p:strVal val="visible"/>
                                      </p:to>
                                    </p:set>
                                    <p:animEffect transition="in" filter="wipe(down)">
                                      <p:cBhvr>
                                        <p:cTn id="16" dur="500"/>
                                        <p:tgtEl>
                                          <p:spTgt spid="2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a:xfrm>
            <a:off x="6842234" y="1113709"/>
            <a:ext cx="2301766" cy="2410075"/>
          </a:xfrm>
        </p:spPr>
        <p:txBody>
          <a:bodyPr>
            <a:noAutofit/>
          </a:bodyPr>
          <a:lstStyle/>
          <a:p>
            <a:pPr marL="152400" indent="0">
              <a:buNone/>
            </a:pPr>
            <a:r>
              <a:rPr lang="fr-FR" sz="2000" b="1" dirty="0">
                <a:latin typeface="+mn-lt"/>
              </a:rPr>
              <a:t>Dal </a:t>
            </a:r>
            <a:r>
              <a:rPr lang="fr-FR" sz="2000" b="1" dirty="0" err="1">
                <a:latin typeface="+mn-lt"/>
              </a:rPr>
              <a:t>sinodo</a:t>
            </a:r>
            <a:r>
              <a:rPr lang="fr-FR" sz="2000" b="1" dirty="0">
                <a:latin typeface="+mn-lt"/>
              </a:rPr>
              <a:t> dei </a:t>
            </a:r>
            <a:r>
              <a:rPr lang="fr-FR" sz="2000" b="1" dirty="0" err="1">
                <a:latin typeface="+mn-lt"/>
              </a:rPr>
              <a:t>giovani</a:t>
            </a:r>
            <a:r>
              <a:rPr lang="fr-FR" sz="2000" b="1" dirty="0">
                <a:latin typeface="+mn-lt"/>
              </a:rPr>
              <a:t>  </a:t>
            </a:r>
          </a:p>
          <a:p>
            <a:pPr marL="152400" indent="0">
              <a:buNone/>
            </a:pPr>
            <a:r>
              <a:rPr lang="fr-FR" sz="2000" b="1" dirty="0">
                <a:latin typeface="+mn-lt"/>
              </a:rPr>
              <a:t>e dal </a:t>
            </a:r>
            <a:r>
              <a:rPr lang="fr-FR" sz="2000" b="1" dirty="0" err="1">
                <a:latin typeface="+mn-lt"/>
              </a:rPr>
              <a:t>sinodo</a:t>
            </a:r>
            <a:r>
              <a:rPr lang="fr-FR" sz="2000" b="1" dirty="0">
                <a:latin typeface="+mn-lt"/>
              </a:rPr>
              <a:t> </a:t>
            </a:r>
            <a:r>
              <a:rPr lang="fr-FR" sz="2000" b="1" dirty="0" err="1">
                <a:latin typeface="+mn-lt"/>
              </a:rPr>
              <a:t>sull’Amazzonia</a:t>
            </a:r>
            <a:endParaRPr lang="fr-FR" sz="2000" b="1" dirty="0">
              <a:latin typeface="+mn-lt"/>
            </a:endParaRPr>
          </a:p>
          <a:p>
            <a:pPr marL="152400" indent="0">
              <a:buNone/>
            </a:pPr>
            <a:r>
              <a:rPr lang="fr-FR" sz="2000" b="1" dirty="0">
                <a:latin typeface="+mn-lt"/>
              </a:rPr>
              <a:t>al </a:t>
            </a:r>
            <a:r>
              <a:rPr lang="fr-FR" sz="2000" b="1" dirty="0" err="1">
                <a:latin typeface="+mn-lt"/>
              </a:rPr>
              <a:t>sinodo</a:t>
            </a:r>
            <a:r>
              <a:rPr lang="fr-FR" sz="2000" b="1" dirty="0">
                <a:latin typeface="+mn-lt"/>
              </a:rPr>
              <a:t> sulla </a:t>
            </a:r>
            <a:r>
              <a:rPr lang="fr-FR" sz="2000" b="1" dirty="0" err="1">
                <a:latin typeface="+mn-lt"/>
              </a:rPr>
              <a:t>sinodalità</a:t>
            </a:r>
            <a:endParaRPr lang="fr-FR" sz="2000" b="1" dirty="0">
              <a:latin typeface="+mn-lt"/>
            </a:endParaRPr>
          </a:p>
        </p:txBody>
      </p:sp>
      <p:sp>
        <p:nvSpPr>
          <p:cNvPr id="3" name="Espace réservé du numéro de diapositive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FR" smtClean="0"/>
              <a:t>2</a:t>
            </a:fld>
            <a:endParaRPr lang="fr-FR"/>
          </a:p>
        </p:txBody>
      </p:sp>
      <p:pic>
        <p:nvPicPr>
          <p:cNvPr id="5" name="Espace réservé du contenu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58"/>
            <a:ext cx="6842234" cy="5142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29605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Google Shape;208;p29"/>
          <p:cNvPicPr preferRelativeResize="0"/>
          <p:nvPr/>
        </p:nvPicPr>
        <p:blipFill>
          <a:blip r:embed="rId3">
            <a:alphaModFix/>
          </a:blip>
          <a:stretch>
            <a:fillRect/>
          </a:stretch>
        </p:blipFill>
        <p:spPr>
          <a:xfrm>
            <a:off x="2354419" y="3462350"/>
            <a:ext cx="2084357" cy="1543876"/>
          </a:xfrm>
          <a:prstGeom prst="rect">
            <a:avLst/>
          </a:prstGeom>
          <a:noFill/>
          <a:ln>
            <a:noFill/>
          </a:ln>
        </p:spPr>
      </p:pic>
      <p:pic>
        <p:nvPicPr>
          <p:cNvPr id="209" name="Google Shape;209;p29"/>
          <p:cNvPicPr preferRelativeResize="0"/>
          <p:nvPr/>
        </p:nvPicPr>
        <p:blipFill rotWithShape="1">
          <a:blip r:embed="rId4">
            <a:alphaModFix/>
          </a:blip>
          <a:srcRect t="14000" b="4506"/>
          <a:stretch/>
        </p:blipFill>
        <p:spPr>
          <a:xfrm>
            <a:off x="4572000" y="0"/>
            <a:ext cx="4585073" cy="2486749"/>
          </a:xfrm>
          <a:prstGeom prst="rect">
            <a:avLst/>
          </a:prstGeom>
          <a:noFill/>
          <a:ln>
            <a:noFill/>
          </a:ln>
        </p:spPr>
      </p:pic>
      <p:pic>
        <p:nvPicPr>
          <p:cNvPr id="210" name="Google Shape;210;p29"/>
          <p:cNvPicPr preferRelativeResize="0"/>
          <p:nvPr/>
        </p:nvPicPr>
        <p:blipFill rotWithShape="1">
          <a:blip r:embed="rId5">
            <a:alphaModFix/>
          </a:blip>
          <a:srcRect l="5736" r="5736"/>
          <a:stretch/>
        </p:blipFill>
        <p:spPr>
          <a:xfrm>
            <a:off x="183725" y="3459925"/>
            <a:ext cx="2035917" cy="1548726"/>
          </a:xfrm>
          <a:prstGeom prst="rect">
            <a:avLst/>
          </a:prstGeom>
          <a:noFill/>
          <a:ln>
            <a:noFill/>
          </a:ln>
        </p:spPr>
      </p:pic>
      <p:pic>
        <p:nvPicPr>
          <p:cNvPr id="211" name="Google Shape;211;p29"/>
          <p:cNvPicPr preferRelativeResize="0"/>
          <p:nvPr/>
        </p:nvPicPr>
        <p:blipFill rotWithShape="1">
          <a:blip r:embed="rId6">
            <a:alphaModFix/>
          </a:blip>
          <a:srcRect t="9317" b="9309"/>
          <a:stretch/>
        </p:blipFill>
        <p:spPr>
          <a:xfrm>
            <a:off x="4572000" y="2656750"/>
            <a:ext cx="4585073" cy="2486750"/>
          </a:xfrm>
          <a:prstGeom prst="rect">
            <a:avLst/>
          </a:prstGeom>
          <a:noFill/>
          <a:ln>
            <a:noFill/>
          </a:ln>
        </p:spPr>
      </p:pic>
      <p:sp>
        <p:nvSpPr>
          <p:cNvPr id="212" name="Google Shape;212;p29"/>
          <p:cNvSpPr txBox="1">
            <a:spLocks noGrp="1"/>
          </p:cNvSpPr>
          <p:nvPr>
            <p:ph type="body" idx="4294967295"/>
          </p:nvPr>
        </p:nvSpPr>
        <p:spPr>
          <a:xfrm>
            <a:off x="183725" y="279159"/>
            <a:ext cx="4194300" cy="3098662"/>
          </a:xfrm>
          <a:prstGeom prst="rect">
            <a:avLst/>
          </a:prstGeom>
        </p:spPr>
        <p:txBody>
          <a:bodyPr spcFirstLastPara="1" wrap="square" lIns="91425" tIns="91425" rIns="91425" bIns="91425" anchor="t" anchorCtr="0">
            <a:normAutofit/>
          </a:bodyPr>
          <a:lstStyle/>
          <a:p>
            <a:pPr marL="0" indent="0">
              <a:buClr>
                <a:schemeClr val="dk1"/>
              </a:buClr>
              <a:buSzPts val="1100"/>
              <a:buNone/>
            </a:pPr>
            <a:r>
              <a:rPr lang="fr-FR" sz="1500" u="sng" dirty="0" err="1">
                <a:solidFill>
                  <a:schemeClr val="dk1"/>
                </a:solidFill>
                <a:latin typeface="+mn-lt"/>
                <a:ea typeface="Helvetica Neue"/>
                <a:cs typeface="Avenir Book"/>
                <a:sym typeface="Helvetica Neue"/>
              </a:rPr>
              <a:t>Idee</a:t>
            </a:r>
            <a:r>
              <a:rPr lang="fr-FR" sz="1500" u="sng" dirty="0">
                <a:solidFill>
                  <a:schemeClr val="dk1"/>
                </a:solidFill>
                <a:latin typeface="+mn-lt"/>
                <a:ea typeface="Helvetica Neue"/>
                <a:cs typeface="Avenir Book"/>
                <a:sym typeface="Helvetica Neue"/>
              </a:rPr>
              <a:t> </a:t>
            </a:r>
            <a:r>
              <a:rPr lang="fr-FR" sz="1500" u="sng" dirty="0" err="1">
                <a:solidFill>
                  <a:schemeClr val="dk1"/>
                </a:solidFill>
                <a:latin typeface="+mn-lt"/>
                <a:ea typeface="Helvetica Neue"/>
                <a:cs typeface="Avenir Book"/>
                <a:sym typeface="Helvetica Neue"/>
              </a:rPr>
              <a:t>chiave</a:t>
            </a:r>
            <a:r>
              <a:rPr lang="fr-FR" sz="1500" u="sng" dirty="0">
                <a:solidFill>
                  <a:schemeClr val="dk1"/>
                </a:solidFill>
                <a:latin typeface="+mn-lt"/>
                <a:ea typeface="Helvetica Neue"/>
                <a:cs typeface="Avenir Book"/>
                <a:sym typeface="Helvetica Neue"/>
              </a:rPr>
              <a:t> per </a:t>
            </a:r>
            <a:r>
              <a:rPr lang="fr-FR" sz="1500" u="sng" dirty="0" err="1">
                <a:solidFill>
                  <a:schemeClr val="dk1"/>
                </a:solidFill>
                <a:latin typeface="+mn-lt"/>
                <a:ea typeface="Helvetica Neue"/>
                <a:cs typeface="Avenir Book"/>
                <a:sym typeface="Helvetica Neue"/>
              </a:rPr>
              <a:t>una</a:t>
            </a:r>
            <a:r>
              <a:rPr lang="fr-FR" sz="1500" u="sng" dirty="0">
                <a:solidFill>
                  <a:schemeClr val="dk1"/>
                </a:solidFill>
                <a:latin typeface="+mn-lt"/>
                <a:ea typeface="Helvetica Neue"/>
                <a:cs typeface="Avenir Book"/>
                <a:sym typeface="Helvetica Neue"/>
              </a:rPr>
              <a:t> Chiesa </a:t>
            </a:r>
            <a:r>
              <a:rPr lang="fr-FR" sz="1500" u="sng" dirty="0" err="1">
                <a:solidFill>
                  <a:schemeClr val="dk1"/>
                </a:solidFill>
                <a:latin typeface="+mn-lt"/>
                <a:ea typeface="Helvetica Neue"/>
                <a:cs typeface="Avenir Book"/>
                <a:sym typeface="Helvetica Neue"/>
              </a:rPr>
              <a:t>sinodale</a:t>
            </a:r>
            <a:endParaRPr lang="fr-FR" sz="1500" u="sng" dirty="0">
              <a:solidFill>
                <a:schemeClr val="dk1"/>
              </a:solidFill>
              <a:latin typeface="+mn-lt"/>
              <a:ea typeface="Helvetica Neue"/>
              <a:cs typeface="Avenir Book"/>
              <a:sym typeface="Helvetica Neue"/>
            </a:endParaRPr>
          </a:p>
          <a:p>
            <a:pPr marL="171450" indent="-171450">
              <a:buClr>
                <a:schemeClr val="dk1"/>
              </a:buClr>
              <a:buSzPts val="1100"/>
            </a:pPr>
            <a:endParaRPr lang="fr-FR" sz="1500" dirty="0">
              <a:solidFill>
                <a:schemeClr val="dk1"/>
              </a:solidFill>
              <a:latin typeface="+mn-lt"/>
              <a:ea typeface="Helvetica Neue"/>
              <a:cs typeface="Avenir Book"/>
              <a:sym typeface="Helvetica Neue"/>
            </a:endParaRPr>
          </a:p>
          <a:p>
            <a:pPr marL="171450" indent="-171450">
              <a:buClr>
                <a:schemeClr val="dk1"/>
              </a:buClr>
              <a:buSzPts val="1100"/>
            </a:pPr>
            <a:r>
              <a:rPr lang="fr-FR" sz="1500" dirty="0" err="1">
                <a:solidFill>
                  <a:schemeClr val="dk1"/>
                </a:solidFill>
                <a:latin typeface="+mn-lt"/>
                <a:ea typeface="Helvetica Neue"/>
                <a:cs typeface="Avenir Book"/>
                <a:sym typeface="Helvetica Neue"/>
              </a:rPr>
              <a:t>Ascoltarsi</a:t>
            </a:r>
            <a:r>
              <a:rPr lang="fr-FR" sz="1500" dirty="0">
                <a:solidFill>
                  <a:schemeClr val="dk1"/>
                </a:solidFill>
                <a:latin typeface="+mn-lt"/>
                <a:ea typeface="Helvetica Neue"/>
                <a:cs typeface="Avenir Book"/>
                <a:sym typeface="Helvetica Neue"/>
              </a:rPr>
              <a:t> </a:t>
            </a:r>
            <a:r>
              <a:rPr lang="fr-FR" sz="1500" dirty="0" err="1">
                <a:solidFill>
                  <a:schemeClr val="dk1"/>
                </a:solidFill>
                <a:latin typeface="+mn-lt"/>
                <a:ea typeface="Helvetica Neue"/>
                <a:cs typeface="Avenir Book"/>
                <a:sym typeface="Helvetica Neue"/>
              </a:rPr>
              <a:t>vicendevolmente</a:t>
            </a:r>
            <a:r>
              <a:rPr lang="fr-FR" sz="1500" dirty="0">
                <a:solidFill>
                  <a:schemeClr val="dk1"/>
                </a:solidFill>
                <a:latin typeface="+mn-lt"/>
                <a:ea typeface="Helvetica Neue"/>
                <a:cs typeface="Avenir Book"/>
                <a:sym typeface="Helvetica Neue"/>
              </a:rPr>
              <a:t> per </a:t>
            </a:r>
            <a:r>
              <a:rPr lang="fr-FR" sz="1500" dirty="0" err="1">
                <a:solidFill>
                  <a:schemeClr val="dk1"/>
                </a:solidFill>
                <a:latin typeface="+mn-lt"/>
                <a:ea typeface="Helvetica Neue"/>
                <a:cs typeface="Avenir Book"/>
                <a:sym typeface="Helvetica Neue"/>
              </a:rPr>
              <a:t>ascoltare</a:t>
            </a:r>
            <a:r>
              <a:rPr lang="fr-FR" sz="1500" dirty="0">
                <a:solidFill>
                  <a:schemeClr val="dk1"/>
                </a:solidFill>
                <a:latin typeface="+mn-lt"/>
                <a:ea typeface="Helvetica Neue"/>
                <a:cs typeface="Avenir Book"/>
                <a:sym typeface="Helvetica Neue"/>
              </a:rPr>
              <a:t> lo </a:t>
            </a:r>
            <a:r>
              <a:rPr lang="fr-FR" sz="1500" dirty="0" err="1">
                <a:solidFill>
                  <a:schemeClr val="dk1"/>
                </a:solidFill>
                <a:latin typeface="+mn-lt"/>
                <a:ea typeface="Helvetica Neue"/>
                <a:cs typeface="Avenir Book"/>
                <a:sym typeface="Helvetica Neue"/>
              </a:rPr>
              <a:t>Spirito</a:t>
            </a:r>
            <a:r>
              <a:rPr lang="fr-FR" sz="1500" dirty="0">
                <a:solidFill>
                  <a:schemeClr val="dk1"/>
                </a:solidFill>
                <a:latin typeface="+mn-lt"/>
                <a:ea typeface="Helvetica Neue"/>
                <a:cs typeface="Avenir Book"/>
                <a:sym typeface="Helvetica Neue"/>
              </a:rPr>
              <a:t> Santo</a:t>
            </a:r>
            <a:endParaRPr lang="fr-FR" sz="1500" dirty="0">
              <a:latin typeface="+mn-lt"/>
              <a:ea typeface="Helvetica Neue"/>
              <a:cs typeface="Avenir Book"/>
              <a:sym typeface="Helvetica Neue"/>
            </a:endParaRPr>
          </a:p>
          <a:p>
            <a:pPr marL="171450" indent="-171450">
              <a:buClr>
                <a:schemeClr val="dk1"/>
              </a:buClr>
              <a:buSzPts val="1100"/>
            </a:pPr>
            <a:r>
              <a:rPr lang="it-IT" sz="1500" dirty="0">
                <a:latin typeface="+mn-lt"/>
                <a:ea typeface="Helvetica Neue"/>
                <a:cs typeface="Avenir Book"/>
                <a:sym typeface="Helvetica Neue"/>
              </a:rPr>
              <a:t>In un contesto spirituale, radicato nella liturgia, nella Parola di Dio e nella preghiera</a:t>
            </a:r>
          </a:p>
          <a:p>
            <a:pPr marL="171450" indent="-171450">
              <a:buClr>
                <a:schemeClr val="dk1"/>
              </a:buClr>
              <a:buSzPts val="1100"/>
            </a:pPr>
            <a:r>
              <a:rPr lang="it-IT" sz="1500" dirty="0">
                <a:latin typeface="+mn-lt"/>
                <a:ea typeface="Helvetica Neue"/>
                <a:cs typeface="Avenir Book"/>
                <a:sym typeface="Helvetica Neue"/>
              </a:rPr>
              <a:t>Un’esperienza vissuta insieme, non solo un semplice questionario</a:t>
            </a:r>
            <a:endParaRPr lang="fr-FR" sz="1500" dirty="0">
              <a:solidFill>
                <a:schemeClr val="dk1"/>
              </a:solidFill>
              <a:latin typeface="+mn-lt"/>
              <a:ea typeface="Helvetica Neue"/>
              <a:cs typeface="Avenir Book"/>
              <a:sym typeface="Helvetica Neue"/>
            </a:endParaRPr>
          </a:p>
          <a:p>
            <a:pPr marL="171450" indent="-171450">
              <a:buClr>
                <a:schemeClr val="dk1"/>
              </a:buClr>
              <a:buSzPts val="1100"/>
            </a:pPr>
            <a:r>
              <a:rPr lang="fr-FR" sz="1500" dirty="0">
                <a:latin typeface="+mn-lt"/>
                <a:ea typeface="Helvetica Neue"/>
                <a:cs typeface="Avenir Book"/>
                <a:sym typeface="Helvetica Neue"/>
              </a:rPr>
              <a:t>Un </a:t>
            </a:r>
            <a:r>
              <a:rPr lang="fr-FR" sz="1500" dirty="0" err="1">
                <a:latin typeface="+mn-lt"/>
                <a:ea typeface="Helvetica Neue"/>
                <a:cs typeface="Avenir Book"/>
                <a:sym typeface="Helvetica Neue"/>
              </a:rPr>
              <a:t>processo</a:t>
            </a:r>
            <a:r>
              <a:rPr lang="fr-FR" sz="1500" dirty="0">
                <a:latin typeface="+mn-lt"/>
                <a:ea typeface="Helvetica Neue"/>
                <a:cs typeface="Avenir Book"/>
                <a:sym typeface="Helvetica Neue"/>
              </a:rPr>
              <a:t>, non solo un </a:t>
            </a:r>
            <a:r>
              <a:rPr lang="fr-FR" sz="1500" dirty="0" err="1">
                <a:latin typeface="+mn-lt"/>
                <a:ea typeface="Helvetica Neue"/>
                <a:cs typeface="Avenir Book"/>
                <a:sym typeface="Helvetica Neue"/>
              </a:rPr>
              <a:t>avvenimento</a:t>
            </a:r>
            <a:endParaRPr lang="fr-FR" sz="1500" dirty="0">
              <a:latin typeface="+mn-lt"/>
              <a:ea typeface="Helvetica Neue"/>
              <a:cs typeface="Avenir Book"/>
              <a:sym typeface="Helvetica Neue"/>
            </a:endParaRPr>
          </a:p>
          <a:p>
            <a:pPr marL="171450" indent="-171450">
              <a:buClr>
                <a:schemeClr val="dk1"/>
              </a:buClr>
              <a:buSzPts val="1100"/>
            </a:pPr>
            <a:r>
              <a:rPr lang="fr-FR" sz="1500" dirty="0" err="1">
                <a:latin typeface="+mn-lt"/>
                <a:ea typeface="Helvetica Neue"/>
                <a:cs typeface="Avenir Book"/>
                <a:sym typeface="Helvetica Neue"/>
              </a:rPr>
              <a:t>Discernere</a:t>
            </a:r>
            <a:r>
              <a:rPr lang="fr-FR" sz="1500" dirty="0">
                <a:latin typeface="+mn-lt"/>
                <a:ea typeface="Helvetica Neue"/>
                <a:cs typeface="Avenir Book"/>
                <a:sym typeface="Helvetica Neue"/>
              </a:rPr>
              <a:t> </a:t>
            </a:r>
            <a:r>
              <a:rPr lang="fr-FR" sz="1500" dirty="0" err="1">
                <a:latin typeface="+mn-lt"/>
                <a:ea typeface="Helvetica Neue"/>
                <a:cs typeface="Avenir Book"/>
                <a:sym typeface="Helvetica Neue"/>
              </a:rPr>
              <a:t>insieme</a:t>
            </a:r>
            <a:r>
              <a:rPr lang="fr-FR" sz="1500" dirty="0">
                <a:latin typeface="+mn-lt"/>
                <a:ea typeface="Helvetica Neue"/>
                <a:cs typeface="Avenir Book"/>
                <a:sym typeface="Helvetica Neue"/>
              </a:rPr>
              <a:t>, </a:t>
            </a:r>
            <a:r>
              <a:rPr lang="fr-FR" sz="1500" dirty="0" err="1">
                <a:latin typeface="+mn-lt"/>
                <a:ea typeface="Helvetica Neue"/>
                <a:cs typeface="Avenir Book"/>
                <a:sym typeface="Helvetica Neue"/>
              </a:rPr>
              <a:t>affinché</a:t>
            </a:r>
            <a:r>
              <a:rPr lang="fr-FR" sz="1500" dirty="0">
                <a:latin typeface="+mn-lt"/>
                <a:ea typeface="Helvetica Neue"/>
                <a:cs typeface="Avenir Book"/>
                <a:sym typeface="Helvetica Neue"/>
              </a:rPr>
              <a:t> le </a:t>
            </a:r>
            <a:r>
              <a:rPr lang="fr-FR" sz="1500" dirty="0" err="1">
                <a:latin typeface="+mn-lt"/>
                <a:ea typeface="Helvetica Neue"/>
                <a:cs typeface="Avenir Book"/>
                <a:sym typeface="Helvetica Neue"/>
              </a:rPr>
              <a:t>decisioni</a:t>
            </a:r>
            <a:r>
              <a:rPr lang="fr-FR" sz="1500" dirty="0">
                <a:latin typeface="+mn-lt"/>
                <a:ea typeface="Helvetica Neue"/>
                <a:cs typeface="Avenir Book"/>
                <a:sym typeface="Helvetica Neue"/>
              </a:rPr>
              <a:t> </a:t>
            </a:r>
            <a:r>
              <a:rPr lang="fr-FR" sz="1500" dirty="0" err="1">
                <a:latin typeface="+mn-lt"/>
                <a:ea typeface="Helvetica Neue"/>
                <a:cs typeface="Avenir Book"/>
                <a:sym typeface="Helvetica Neue"/>
              </a:rPr>
              <a:t>siano</a:t>
            </a:r>
            <a:r>
              <a:rPr lang="fr-FR" sz="1500" dirty="0">
                <a:latin typeface="+mn-lt"/>
                <a:ea typeface="Helvetica Neue"/>
                <a:cs typeface="Avenir Book"/>
                <a:sym typeface="Helvetica Neue"/>
              </a:rPr>
              <a:t> per il bene di tutti</a:t>
            </a:r>
            <a:endParaRPr lang="fr-FR" dirty="0"/>
          </a:p>
        </p:txBody>
      </p:sp>
      <p:sp>
        <p:nvSpPr>
          <p:cNvPr id="213" name="Google Shape;213;p29"/>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p24"/>
          <p:cNvPicPr preferRelativeResize="0"/>
          <p:nvPr/>
        </p:nvPicPr>
        <p:blipFill rotWithShape="1">
          <a:blip r:embed="rId3">
            <a:alphaModFix/>
          </a:blip>
          <a:srcRect l="20979" r="29187"/>
          <a:stretch/>
        </p:blipFill>
        <p:spPr>
          <a:xfrm>
            <a:off x="5298376" y="0"/>
            <a:ext cx="3845627" cy="5143501"/>
          </a:xfrm>
          <a:prstGeom prst="rect">
            <a:avLst/>
          </a:prstGeom>
          <a:noFill/>
          <a:ln>
            <a:noFill/>
          </a:ln>
        </p:spPr>
      </p:pic>
      <p:sp>
        <p:nvSpPr>
          <p:cNvPr id="162" name="Google Shape;162;p24"/>
          <p:cNvSpPr txBox="1">
            <a:spLocks noGrp="1"/>
          </p:cNvSpPr>
          <p:nvPr>
            <p:ph type="title"/>
          </p:nvPr>
        </p:nvSpPr>
        <p:spPr>
          <a:xfrm>
            <a:off x="153505" y="586232"/>
            <a:ext cx="1752077" cy="3475527"/>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fr-FR" dirty="0" err="1">
                <a:latin typeface="+mn-lt"/>
                <a:cs typeface="Avenir Book"/>
              </a:rPr>
              <a:t>Insieme</a:t>
            </a:r>
            <a:r>
              <a:rPr lang="fr-FR" dirty="0">
                <a:latin typeface="+mn-lt"/>
                <a:cs typeface="Avenir Book"/>
              </a:rPr>
              <a:t> </a:t>
            </a:r>
            <a:r>
              <a:rPr lang="fr-FR" dirty="0" err="1">
                <a:latin typeface="+mn-lt"/>
                <a:cs typeface="Avenir Book"/>
              </a:rPr>
              <a:t>all’ascolto</a:t>
            </a:r>
            <a:r>
              <a:rPr lang="fr-FR" dirty="0">
                <a:latin typeface="+mn-lt"/>
                <a:cs typeface="Avenir Book"/>
              </a:rPr>
              <a:t> </a:t>
            </a:r>
            <a:r>
              <a:rPr lang="fr-FR" dirty="0" err="1">
                <a:latin typeface="+mn-lt"/>
                <a:cs typeface="Avenir Book"/>
              </a:rPr>
              <a:t>dello</a:t>
            </a:r>
            <a:r>
              <a:rPr lang="fr-FR" dirty="0">
                <a:latin typeface="+mn-lt"/>
                <a:cs typeface="Avenir Book"/>
              </a:rPr>
              <a:t> </a:t>
            </a:r>
            <a:r>
              <a:rPr lang="fr-FR" dirty="0" err="1">
                <a:latin typeface="+mn-lt"/>
                <a:cs typeface="Avenir Book"/>
              </a:rPr>
              <a:t>Spirito</a:t>
            </a:r>
            <a:r>
              <a:rPr lang="fr-FR" dirty="0">
                <a:latin typeface="+mn-lt"/>
                <a:cs typeface="Avenir Book"/>
              </a:rPr>
              <a:t> Santo, </a:t>
            </a:r>
            <a:r>
              <a:rPr lang="fr-FR" dirty="0" err="1">
                <a:latin typeface="+mn-lt"/>
                <a:cs typeface="Avenir Book"/>
              </a:rPr>
              <a:t>lasciarsi</a:t>
            </a:r>
            <a:r>
              <a:rPr lang="fr-FR" dirty="0">
                <a:latin typeface="+mn-lt"/>
                <a:cs typeface="Avenir Book"/>
              </a:rPr>
              <a:t> </a:t>
            </a:r>
            <a:r>
              <a:rPr lang="fr-FR" dirty="0" err="1">
                <a:latin typeface="+mn-lt"/>
                <a:cs typeface="Avenir Book"/>
              </a:rPr>
              <a:t>guidare</a:t>
            </a:r>
            <a:r>
              <a:rPr lang="fr-FR" dirty="0">
                <a:latin typeface="+mn-lt"/>
                <a:cs typeface="Avenir Book"/>
              </a:rPr>
              <a:t> da Dio</a:t>
            </a:r>
          </a:p>
        </p:txBody>
      </p:sp>
      <p:sp>
        <p:nvSpPr>
          <p:cNvPr id="165" name="Google Shape;165;p24"/>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21</a:t>
            </a:fld>
            <a:endParaRPr/>
          </a:p>
        </p:txBody>
      </p:sp>
      <p:sp>
        <p:nvSpPr>
          <p:cNvPr id="2" name="Rectangle 1"/>
          <p:cNvSpPr/>
          <p:nvPr/>
        </p:nvSpPr>
        <p:spPr>
          <a:xfrm>
            <a:off x="1538234" y="63371"/>
            <a:ext cx="3692039" cy="5016758"/>
          </a:xfrm>
          <a:prstGeom prst="rect">
            <a:avLst/>
          </a:prstGeom>
        </p:spPr>
        <p:txBody>
          <a:bodyPr wrap="square">
            <a:spAutoFit/>
          </a:bodyPr>
          <a:lstStyle/>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Siamo davanti a Te, Spirito Santo,</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mentre ci riuniamo nel Tuo nome.</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 </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Con Te solo a guidarci,</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fa' che tu sia di casa nei nostri cuori;</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Insegnaci la via da seguire</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e come dobbiamo percorrerla.</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 </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Siamo deboli e peccatori;</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non lasciare che promuoviamo il disordine.</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Non lasciare che l'ignoranza ci porti sulla strada sbagliata</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né che la parzialità influenzi le nostre azioni.</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 </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Fa' che troviamo in Te la nostra unità</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affinché possiamo camminare insieme verso la vita eterna</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e non ci allontaniamo dalla via della verità e da ciò che è giusto.</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 </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Tutto questo chiediamo a te,</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che sei all'opera in ogni luogo e in ogni tempo,</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nella comunione del Padre e del Figlio,</a:t>
            </a: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nei secoli dei secoli.</a:t>
            </a:r>
          </a:p>
          <a:p>
            <a:pPr marL="540385" marR="540385">
              <a:lnSpc>
                <a:spcPts val="1200"/>
              </a:lnSpc>
              <a:spcAft>
                <a:spcPts val="0"/>
              </a:spcAft>
            </a:pPr>
            <a:endParaRPr lang="it-IT" sz="1200" dirty="0">
              <a:solidFill>
                <a:schemeClr val="tx1"/>
              </a:solidFill>
              <a:effectLst/>
              <a:latin typeface="+mn-lt"/>
              <a:ea typeface="Calibri" panose="020F0502020204030204" pitchFamily="34" charset="0"/>
              <a:cs typeface="Arial" panose="020B0604020202020204" pitchFamily="34" charset="0"/>
            </a:endParaRPr>
          </a:p>
          <a:p>
            <a:pPr marL="540385" marR="540385">
              <a:lnSpc>
                <a:spcPts val="1200"/>
              </a:lnSpc>
              <a:spcAft>
                <a:spcPts val="0"/>
              </a:spcAft>
            </a:pPr>
            <a:r>
              <a:rPr lang="it-IT" sz="1200" dirty="0">
                <a:solidFill>
                  <a:schemeClr val="tx1"/>
                </a:solidFill>
                <a:effectLst/>
                <a:latin typeface="+mn-lt"/>
                <a:ea typeface="Times New Roman" panose="02020603050405020304" pitchFamily="18" charset="0"/>
                <a:cs typeface="Arial" panose="020B0604020202020204" pitchFamily="34" charset="0"/>
              </a:rPr>
              <a:t>Amen.</a:t>
            </a:r>
            <a:endParaRPr lang="it-IT" sz="1200" dirty="0">
              <a:solidFill>
                <a:schemeClr val="tx1"/>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388021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18" name="Google Shape;218;p30"/>
          <p:cNvPicPr preferRelativeResize="0"/>
          <p:nvPr/>
        </p:nvPicPr>
        <p:blipFill rotWithShape="1">
          <a:blip r:embed="rId3">
            <a:alphaModFix/>
          </a:blip>
          <a:srcRect t="8151" b="8151"/>
          <a:stretch/>
        </p:blipFill>
        <p:spPr>
          <a:xfrm>
            <a:off x="-76250" y="0"/>
            <a:ext cx="9220250" cy="5143501"/>
          </a:xfrm>
          <a:prstGeom prst="rect">
            <a:avLst/>
          </a:prstGeom>
          <a:noFill/>
          <a:ln>
            <a:noFill/>
          </a:ln>
        </p:spPr>
      </p:pic>
      <p:sp>
        <p:nvSpPr>
          <p:cNvPr id="219" name="Google Shape;219;p30"/>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2"/>
          <p:cNvSpPr txBox="1">
            <a:spLocks noGrp="1"/>
          </p:cNvSpPr>
          <p:nvPr>
            <p:ph type="body" idx="3"/>
          </p:nvPr>
        </p:nvSpPr>
        <p:spPr>
          <a:xfrm>
            <a:off x="4311746" y="1078178"/>
            <a:ext cx="4636602" cy="3131147"/>
          </a:xfrm>
          <a:prstGeom prst="rect">
            <a:avLst/>
          </a:prstGeom>
        </p:spPr>
        <p:txBody>
          <a:bodyPr spcFirstLastPara="1" wrap="square" lIns="91425" tIns="91425" rIns="91425" bIns="91425" anchor="t" anchorCtr="0">
            <a:noAutofit/>
          </a:bodyPr>
          <a:lstStyle/>
          <a:p>
            <a:pPr marL="342900" lvl="0" indent="-342900">
              <a:buClr>
                <a:schemeClr val="dk1"/>
              </a:buClr>
              <a:buSzPts val="1100"/>
              <a:buAutoNum type="arabicPeriod"/>
            </a:pPr>
            <a:r>
              <a:rPr lang="fr-CA" sz="1400" dirty="0">
                <a:latin typeface="+mn-lt"/>
                <a:cs typeface="Avenir Book"/>
              </a:rPr>
              <a:t>La </a:t>
            </a:r>
            <a:r>
              <a:rPr lang="fr-CA" sz="1400" dirty="0" err="1">
                <a:latin typeface="+mn-lt"/>
                <a:cs typeface="Avenir Book"/>
              </a:rPr>
              <a:t>tragedia</a:t>
            </a:r>
            <a:r>
              <a:rPr lang="fr-CA" sz="1400" dirty="0">
                <a:latin typeface="+mn-lt"/>
                <a:cs typeface="Avenir Book"/>
              </a:rPr>
              <a:t> globale della </a:t>
            </a:r>
            <a:r>
              <a:rPr lang="fr-CA" sz="1400" b="1" dirty="0" err="1">
                <a:latin typeface="+mn-lt"/>
                <a:cs typeface="Avenir Book"/>
              </a:rPr>
              <a:t>pandemia</a:t>
            </a:r>
            <a:r>
              <a:rPr lang="fr-CA" sz="1400" b="1" dirty="0">
                <a:latin typeface="+mn-lt"/>
                <a:cs typeface="Avenir Book"/>
              </a:rPr>
              <a:t> di Covid-19</a:t>
            </a:r>
          </a:p>
          <a:p>
            <a:pPr marL="342900" lvl="0" indent="-342900">
              <a:buClr>
                <a:schemeClr val="dk1"/>
              </a:buClr>
              <a:buSzPts val="1100"/>
              <a:buFont typeface="+mj-lt"/>
              <a:buAutoNum type="arabicPeriod"/>
            </a:pPr>
            <a:endParaRPr lang="fr-CA" sz="1400" dirty="0">
              <a:latin typeface="+mn-lt"/>
              <a:cs typeface="Avenir Book"/>
            </a:endParaRPr>
          </a:p>
          <a:p>
            <a:pPr marL="342900" lvl="0" indent="-342900">
              <a:buClr>
                <a:schemeClr val="dk1"/>
              </a:buClr>
              <a:buSzPts val="1100"/>
              <a:buAutoNum type="arabicPeriod"/>
            </a:pPr>
            <a:r>
              <a:rPr lang="fr-CA" sz="1400" dirty="0">
                <a:latin typeface="+mn-lt"/>
                <a:cs typeface="Avenir Book"/>
              </a:rPr>
              <a:t>Le </a:t>
            </a:r>
            <a:r>
              <a:rPr lang="fr-CA" sz="1400" b="1" dirty="0" err="1">
                <a:latin typeface="+mn-lt"/>
                <a:cs typeface="Avenir Book"/>
              </a:rPr>
              <a:t>disuguaglianze</a:t>
            </a:r>
            <a:r>
              <a:rPr lang="fr-CA" sz="1400" b="1" dirty="0">
                <a:latin typeface="+mn-lt"/>
                <a:cs typeface="Avenir Book"/>
              </a:rPr>
              <a:t> e le </a:t>
            </a:r>
            <a:r>
              <a:rPr lang="fr-CA" sz="1400" b="1" dirty="0" err="1">
                <a:latin typeface="+mn-lt"/>
                <a:cs typeface="Avenir Book"/>
              </a:rPr>
              <a:t>ingiustizie</a:t>
            </a:r>
            <a:r>
              <a:rPr lang="fr-CA" sz="1400" dirty="0">
                <a:latin typeface="+mn-lt"/>
                <a:cs typeface="Avenir Book"/>
              </a:rPr>
              <a:t>: </a:t>
            </a:r>
            <a:r>
              <a:rPr lang="fr-CA" sz="1400" dirty="0" err="1">
                <a:latin typeface="+mn-lt"/>
                <a:cs typeface="Avenir Book"/>
              </a:rPr>
              <a:t>massificazione</a:t>
            </a:r>
            <a:r>
              <a:rPr lang="fr-CA" sz="1400" dirty="0">
                <a:latin typeface="+mn-lt"/>
                <a:cs typeface="Avenir Book"/>
              </a:rPr>
              <a:t>, </a:t>
            </a:r>
            <a:r>
              <a:rPr lang="fr-CA" sz="1400" dirty="0" err="1">
                <a:latin typeface="+mn-lt"/>
                <a:cs typeface="Avenir Book"/>
              </a:rPr>
              <a:t>frammentazione</a:t>
            </a:r>
            <a:r>
              <a:rPr lang="fr-CA" sz="1400" dirty="0">
                <a:latin typeface="+mn-lt"/>
                <a:cs typeface="Avenir Book"/>
              </a:rPr>
              <a:t>, la </a:t>
            </a:r>
            <a:r>
              <a:rPr lang="fr-CA" sz="1400" dirty="0" err="1">
                <a:latin typeface="+mn-lt"/>
                <a:cs typeface="Avenir Book"/>
              </a:rPr>
              <a:t>condizione</a:t>
            </a:r>
            <a:r>
              <a:rPr lang="fr-CA" sz="1400" dirty="0">
                <a:latin typeface="+mn-lt"/>
                <a:cs typeface="Avenir Book"/>
              </a:rPr>
              <a:t> dei </a:t>
            </a:r>
            <a:r>
              <a:rPr lang="fr-CA" sz="1400" dirty="0" err="1">
                <a:latin typeface="+mn-lt"/>
                <a:cs typeface="Avenir Book"/>
              </a:rPr>
              <a:t>migranti</a:t>
            </a:r>
            <a:r>
              <a:rPr lang="fr-CA" sz="1400" dirty="0">
                <a:latin typeface="+mn-lt"/>
                <a:cs typeface="Avenir Book"/>
              </a:rPr>
              <a:t>, le </a:t>
            </a:r>
            <a:r>
              <a:rPr lang="fr-CA" sz="1400" dirty="0" err="1">
                <a:latin typeface="+mn-lt"/>
                <a:cs typeface="Avenir Book"/>
              </a:rPr>
              <a:t>divisioni</a:t>
            </a:r>
            <a:r>
              <a:rPr lang="fr-CA" sz="1400" dirty="0">
                <a:latin typeface="+mn-lt"/>
                <a:cs typeface="Avenir Book"/>
              </a:rPr>
              <a:t> </a:t>
            </a:r>
            <a:r>
              <a:rPr lang="fr-CA" sz="1400" dirty="0" err="1">
                <a:latin typeface="+mn-lt"/>
                <a:cs typeface="Avenir Book"/>
              </a:rPr>
              <a:t>al’interno</a:t>
            </a:r>
            <a:r>
              <a:rPr lang="fr-CA" sz="1400" dirty="0">
                <a:latin typeface="+mn-lt"/>
                <a:cs typeface="Avenir Book"/>
              </a:rPr>
              <a:t> </a:t>
            </a:r>
            <a:r>
              <a:rPr lang="fr-CA" sz="1400" dirty="0" err="1">
                <a:latin typeface="+mn-lt"/>
                <a:cs typeface="Avenir Book"/>
              </a:rPr>
              <a:t>dell’unica</a:t>
            </a:r>
            <a:r>
              <a:rPr lang="fr-CA" sz="1400" dirty="0">
                <a:latin typeface="+mn-lt"/>
                <a:cs typeface="Avenir Book"/>
              </a:rPr>
              <a:t> </a:t>
            </a:r>
            <a:r>
              <a:rPr lang="fr-CA" sz="1400" dirty="0" err="1">
                <a:latin typeface="+mn-lt"/>
                <a:cs typeface="Avenir Book"/>
              </a:rPr>
              <a:t>famiglia</a:t>
            </a:r>
            <a:r>
              <a:rPr lang="fr-CA" sz="1400" dirty="0">
                <a:latin typeface="+mn-lt"/>
                <a:cs typeface="Avenir Book"/>
              </a:rPr>
              <a:t> </a:t>
            </a:r>
            <a:r>
              <a:rPr lang="fr-CA" sz="1400" dirty="0" err="1">
                <a:latin typeface="+mn-lt"/>
                <a:cs typeface="Avenir Book"/>
              </a:rPr>
              <a:t>umana</a:t>
            </a:r>
            <a:endParaRPr lang="fr-CA" sz="1400" dirty="0">
              <a:latin typeface="+mn-lt"/>
              <a:cs typeface="Avenir Book"/>
            </a:endParaRPr>
          </a:p>
          <a:p>
            <a:pPr marL="342900" lvl="0" indent="-342900">
              <a:buClr>
                <a:schemeClr val="dk1"/>
              </a:buClr>
              <a:buSzPts val="1100"/>
              <a:buFont typeface="+mj-lt"/>
              <a:buAutoNum type="arabicPeriod"/>
            </a:pPr>
            <a:endParaRPr lang="fr-FR" sz="1400" dirty="0">
              <a:latin typeface="+mn-lt"/>
              <a:cs typeface="Avenir Book"/>
            </a:endParaRPr>
          </a:p>
          <a:p>
            <a:pPr marL="342900" lvl="0" indent="-342900">
              <a:buClr>
                <a:schemeClr val="dk1"/>
              </a:buClr>
              <a:buSzPts val="1100"/>
              <a:buAutoNum type="arabicPeriod"/>
            </a:pPr>
            <a:r>
              <a:rPr lang="fr-FR" sz="1400" dirty="0">
                <a:latin typeface="+mn-lt"/>
                <a:cs typeface="Avenir Book"/>
              </a:rPr>
              <a:t>Il </a:t>
            </a:r>
            <a:r>
              <a:rPr lang="fr-FR" sz="1400" dirty="0" err="1">
                <a:latin typeface="+mn-lt"/>
                <a:cs typeface="Avenir Book"/>
              </a:rPr>
              <a:t>grido</a:t>
            </a:r>
            <a:r>
              <a:rPr lang="fr-FR" sz="1400" dirty="0">
                <a:latin typeface="+mn-lt"/>
                <a:cs typeface="Avenir Book"/>
              </a:rPr>
              <a:t> dei </a:t>
            </a:r>
            <a:r>
              <a:rPr lang="fr-FR" sz="1400" b="1" dirty="0" err="1">
                <a:latin typeface="+mn-lt"/>
                <a:cs typeface="Avenir Book"/>
              </a:rPr>
              <a:t>poveri</a:t>
            </a:r>
            <a:r>
              <a:rPr lang="fr-FR" sz="1400" dirty="0">
                <a:latin typeface="+mn-lt"/>
                <a:cs typeface="Avenir Book"/>
              </a:rPr>
              <a:t> e il </a:t>
            </a:r>
            <a:r>
              <a:rPr lang="fr-FR" sz="1400" dirty="0" err="1">
                <a:latin typeface="+mn-lt"/>
                <a:cs typeface="Avenir Book"/>
              </a:rPr>
              <a:t>grido</a:t>
            </a:r>
            <a:r>
              <a:rPr lang="fr-FR" sz="1400" dirty="0">
                <a:latin typeface="+mn-lt"/>
                <a:cs typeface="Avenir Book"/>
              </a:rPr>
              <a:t> della </a:t>
            </a:r>
            <a:r>
              <a:rPr lang="fr-FR" sz="1400" b="1" dirty="0">
                <a:latin typeface="+mn-lt"/>
                <a:cs typeface="Avenir Book"/>
              </a:rPr>
              <a:t>terra</a:t>
            </a:r>
          </a:p>
          <a:p>
            <a:pPr marL="342900" lvl="0" indent="-342900">
              <a:buClr>
                <a:schemeClr val="dk1"/>
              </a:buClr>
              <a:buSzPts val="1100"/>
              <a:buAutoNum type="arabicPeriod"/>
            </a:pPr>
            <a:endParaRPr lang="fr-FR" sz="1400" dirty="0">
              <a:latin typeface="+mn-lt"/>
              <a:cs typeface="Avenir Book"/>
            </a:endParaRPr>
          </a:p>
          <a:p>
            <a:pPr marL="0" indent="0">
              <a:buClr>
                <a:schemeClr val="dk1"/>
              </a:buClr>
              <a:buSzPts val="1100"/>
              <a:buNone/>
            </a:pPr>
            <a:r>
              <a:rPr lang="fr-FR" sz="1400" b="1" i="1" dirty="0" err="1">
                <a:latin typeface="+mn-lt"/>
                <a:cs typeface="Avenir Book"/>
              </a:rPr>
              <a:t>Siamo</a:t>
            </a:r>
            <a:r>
              <a:rPr lang="fr-FR" sz="1400" b="1" i="1" dirty="0">
                <a:latin typeface="+mn-lt"/>
                <a:cs typeface="Avenir Book"/>
              </a:rPr>
              <a:t> tutti </a:t>
            </a:r>
            <a:r>
              <a:rPr lang="fr-FR" sz="1400" b="1" i="1" dirty="0" err="1">
                <a:latin typeface="+mn-lt"/>
                <a:cs typeface="Avenir Book"/>
              </a:rPr>
              <a:t>nella</a:t>
            </a:r>
            <a:r>
              <a:rPr lang="fr-FR" sz="1400" b="1" i="1" dirty="0">
                <a:latin typeface="+mn-lt"/>
                <a:cs typeface="Avenir Book"/>
              </a:rPr>
              <a:t> </a:t>
            </a:r>
            <a:r>
              <a:rPr lang="fr-FR" sz="1400" b="1" i="1" dirty="0" err="1">
                <a:latin typeface="+mn-lt"/>
                <a:cs typeface="Avenir Book"/>
              </a:rPr>
              <a:t>stessa</a:t>
            </a:r>
            <a:r>
              <a:rPr lang="fr-FR" sz="1400" b="1" i="1" dirty="0">
                <a:latin typeface="+mn-lt"/>
                <a:cs typeface="Avenir Book"/>
              </a:rPr>
              <a:t> barca…</a:t>
            </a:r>
          </a:p>
          <a:p>
            <a:pPr marL="0" indent="0">
              <a:buClr>
                <a:schemeClr val="dk1"/>
              </a:buClr>
              <a:buSzPts val="1100"/>
              <a:buNone/>
            </a:pPr>
            <a:r>
              <a:rPr lang="fr-FR" sz="1400" i="1" dirty="0">
                <a:latin typeface="+mn-lt"/>
                <a:cs typeface="Avenir Book"/>
              </a:rPr>
              <a:t>L’</a:t>
            </a:r>
            <a:r>
              <a:rPr lang="fr-FR" sz="1400" i="1" dirty="0" err="1">
                <a:latin typeface="+mn-lt"/>
                <a:cs typeface="Avenir Book"/>
              </a:rPr>
              <a:t>unica</a:t>
            </a:r>
            <a:r>
              <a:rPr lang="fr-FR" sz="1400" i="1" dirty="0">
                <a:latin typeface="+mn-lt"/>
                <a:cs typeface="Avenir Book"/>
              </a:rPr>
              <a:t> </a:t>
            </a:r>
            <a:r>
              <a:rPr lang="fr-FR" sz="1400" i="1" dirty="0" err="1">
                <a:latin typeface="+mn-lt"/>
                <a:cs typeface="Avenir Book"/>
              </a:rPr>
              <a:t>famiglia</a:t>
            </a:r>
            <a:r>
              <a:rPr lang="fr-FR" sz="1400" i="1" dirty="0">
                <a:latin typeface="+mn-lt"/>
                <a:cs typeface="Avenir Book"/>
              </a:rPr>
              <a:t> </a:t>
            </a:r>
            <a:r>
              <a:rPr lang="fr-FR" sz="1400" i="1" dirty="0" err="1">
                <a:latin typeface="+mn-lt"/>
                <a:cs typeface="Avenir Book"/>
              </a:rPr>
              <a:t>umana</a:t>
            </a:r>
            <a:r>
              <a:rPr lang="fr-FR" sz="1400" i="1" dirty="0">
                <a:latin typeface="+mn-lt"/>
                <a:cs typeface="Avenir Book"/>
              </a:rPr>
              <a:t> </a:t>
            </a:r>
            <a:r>
              <a:rPr lang="fr-FR" sz="1400" i="1" dirty="0" err="1">
                <a:latin typeface="+mn-lt"/>
                <a:cs typeface="Avenir Book"/>
              </a:rPr>
              <a:t>nella</a:t>
            </a:r>
            <a:r>
              <a:rPr lang="fr-FR" sz="1400" i="1" dirty="0">
                <a:latin typeface="+mn-lt"/>
                <a:cs typeface="Avenir Book"/>
              </a:rPr>
              <a:t> </a:t>
            </a:r>
            <a:r>
              <a:rPr lang="fr-FR" sz="1400" i="1" dirty="0" err="1">
                <a:latin typeface="+mn-lt"/>
                <a:cs typeface="Avenir Book"/>
              </a:rPr>
              <a:t>nostra</a:t>
            </a:r>
            <a:r>
              <a:rPr lang="fr-FR" sz="1400" i="1" dirty="0">
                <a:latin typeface="+mn-lt"/>
                <a:cs typeface="Avenir Book"/>
              </a:rPr>
              <a:t> casa </a:t>
            </a:r>
            <a:r>
              <a:rPr lang="fr-FR" sz="1400" i="1" dirty="0" err="1">
                <a:latin typeface="+mn-lt"/>
                <a:cs typeface="Avenir Book"/>
              </a:rPr>
              <a:t>comune</a:t>
            </a:r>
            <a:r>
              <a:rPr lang="fr-FR" sz="1400" i="1" dirty="0">
                <a:latin typeface="+mn-lt"/>
                <a:cs typeface="Avenir Book"/>
              </a:rPr>
              <a:t>.</a:t>
            </a:r>
            <a:br>
              <a:rPr lang="fr-FR" sz="1400" i="1" dirty="0">
                <a:latin typeface="+mn-lt"/>
                <a:cs typeface="Avenir Book"/>
              </a:rPr>
            </a:br>
            <a:r>
              <a:rPr lang="fr-FR" sz="1400" i="1" dirty="0">
                <a:latin typeface="+mn-lt"/>
                <a:cs typeface="Avenir Book"/>
              </a:rPr>
              <a:t>	(Laudato Si’ e </a:t>
            </a:r>
            <a:r>
              <a:rPr lang="fr-FR" sz="1400" i="1" dirty="0" err="1">
                <a:latin typeface="+mn-lt"/>
                <a:cs typeface="Avenir Book"/>
              </a:rPr>
              <a:t>Fratelli</a:t>
            </a:r>
            <a:r>
              <a:rPr lang="fr-FR" sz="1400" i="1" dirty="0">
                <a:latin typeface="+mn-lt"/>
                <a:cs typeface="Avenir Book"/>
              </a:rPr>
              <a:t> Tutti)</a:t>
            </a:r>
          </a:p>
          <a:p>
            <a:pPr marL="0" lvl="0" indent="0">
              <a:buClr>
                <a:schemeClr val="dk1"/>
              </a:buClr>
              <a:buSzPts val="1100"/>
              <a:buNone/>
            </a:pPr>
            <a:endParaRPr lang="fr-CA" sz="1400" dirty="0">
              <a:latin typeface="Avenir Book"/>
              <a:cs typeface="Avenir Book"/>
            </a:endParaRPr>
          </a:p>
        </p:txBody>
      </p:sp>
      <p:sp>
        <p:nvSpPr>
          <p:cNvPr id="235" name="Google Shape;235;p32"/>
          <p:cNvSpPr txBox="1">
            <a:spLocks noGrp="1"/>
          </p:cNvSpPr>
          <p:nvPr>
            <p:ph type="title"/>
          </p:nvPr>
        </p:nvSpPr>
        <p:spPr>
          <a:xfrm>
            <a:off x="398689" y="111755"/>
            <a:ext cx="8298632" cy="637200"/>
          </a:xfrm>
          <a:prstGeom prst="rect">
            <a:avLst/>
          </a:prstGeom>
        </p:spPr>
        <p:txBody>
          <a:bodyPr spcFirstLastPara="1" wrap="square" lIns="91425" tIns="91425" rIns="91425" bIns="91425" anchor="t" anchorCtr="0">
            <a:normAutofit fontScale="90000"/>
          </a:bodyPr>
          <a:lstStyle/>
          <a:p>
            <a:pPr marL="0" lvl="0" indent="0" rtl="0">
              <a:spcBef>
                <a:spcPts val="0"/>
              </a:spcBef>
              <a:spcAft>
                <a:spcPts val="0"/>
              </a:spcAft>
              <a:buClr>
                <a:schemeClr val="dk1"/>
              </a:buClr>
              <a:buSzPts val="1100"/>
              <a:buFont typeface="Arial"/>
              <a:buNone/>
            </a:pPr>
            <a:r>
              <a:rPr lang="fr-FR" dirty="0" smtClean="0">
                <a:latin typeface="+mn-lt"/>
                <a:cs typeface="Avenir Book"/>
              </a:rPr>
              <a:t>1. L’</a:t>
            </a:r>
            <a:r>
              <a:rPr lang="fr-FR" dirty="0" err="1" smtClean="0">
                <a:latin typeface="+mn-lt"/>
                <a:cs typeface="Avenir Book"/>
              </a:rPr>
              <a:t>appello</a:t>
            </a:r>
            <a:r>
              <a:rPr lang="fr-FR" dirty="0" smtClean="0">
                <a:latin typeface="+mn-lt"/>
                <a:cs typeface="Avenir Book"/>
              </a:rPr>
              <a:t> a </a:t>
            </a:r>
            <a:r>
              <a:rPr lang="fr-FR" dirty="0" err="1" smtClean="0">
                <a:latin typeface="+mn-lt"/>
                <a:cs typeface="Avenir Book"/>
              </a:rPr>
              <a:t>caminare</a:t>
            </a:r>
            <a:r>
              <a:rPr lang="fr-FR" dirty="0" smtClean="0">
                <a:latin typeface="+mn-lt"/>
                <a:cs typeface="Avenir Book"/>
              </a:rPr>
              <a:t> </a:t>
            </a:r>
            <a:r>
              <a:rPr lang="fr-FR" dirty="0" err="1" smtClean="0">
                <a:latin typeface="+mn-lt"/>
                <a:cs typeface="Avenir Book"/>
              </a:rPr>
              <a:t>ensieme</a:t>
            </a:r>
            <a:r>
              <a:rPr lang="fr-FR" b="0" i="1" dirty="0" smtClean="0">
                <a:latin typeface="+mn-lt"/>
                <a:cs typeface="Avenir Book"/>
              </a:rPr>
              <a:t/>
            </a:r>
            <a:br>
              <a:rPr lang="fr-FR" b="0" i="1" dirty="0" smtClean="0">
                <a:latin typeface="+mn-lt"/>
                <a:cs typeface="Avenir Book"/>
              </a:rPr>
            </a:br>
            <a:r>
              <a:rPr lang="fr-FR" b="0" i="1" dirty="0" err="1" smtClean="0">
                <a:latin typeface="+mn-lt"/>
                <a:cs typeface="Avenir Book"/>
              </a:rPr>
              <a:t>Discernere</a:t>
            </a:r>
            <a:r>
              <a:rPr lang="fr-FR" b="0" i="1" dirty="0" smtClean="0">
                <a:latin typeface="+mn-lt"/>
                <a:cs typeface="Avenir Book"/>
              </a:rPr>
              <a:t> </a:t>
            </a:r>
            <a:r>
              <a:rPr lang="fr-FR" b="0" i="1" dirty="0">
                <a:latin typeface="+mn-lt"/>
                <a:cs typeface="Avenir Book"/>
              </a:rPr>
              <a:t>i </a:t>
            </a:r>
            <a:r>
              <a:rPr lang="fr-FR" b="0" i="1" dirty="0" err="1">
                <a:latin typeface="+mn-lt"/>
                <a:cs typeface="Avenir Book"/>
              </a:rPr>
              <a:t>segni</a:t>
            </a:r>
            <a:r>
              <a:rPr lang="fr-FR" b="0" i="1" dirty="0">
                <a:latin typeface="+mn-lt"/>
                <a:cs typeface="Avenir Book"/>
              </a:rPr>
              <a:t> dei tempi alla </a:t>
            </a:r>
            <a:r>
              <a:rPr lang="fr-FR" b="0" i="1" dirty="0" err="1">
                <a:latin typeface="+mn-lt"/>
                <a:cs typeface="Avenir Book"/>
              </a:rPr>
              <a:t>luce</a:t>
            </a:r>
            <a:r>
              <a:rPr lang="fr-FR" b="0" i="1" dirty="0">
                <a:latin typeface="+mn-lt"/>
                <a:cs typeface="Avenir Book"/>
              </a:rPr>
              <a:t> del </a:t>
            </a:r>
            <a:r>
              <a:rPr lang="fr-FR" b="0" i="1" dirty="0" err="1">
                <a:latin typeface="+mn-lt"/>
                <a:cs typeface="Avenir Book"/>
              </a:rPr>
              <a:t>Vangelo</a:t>
            </a:r>
            <a:endParaRPr lang="fr-FR" b="0" i="1" dirty="0">
              <a:latin typeface="+mn-lt"/>
              <a:cs typeface="Avenir Book"/>
            </a:endParaRPr>
          </a:p>
        </p:txBody>
      </p:sp>
      <p:sp>
        <p:nvSpPr>
          <p:cNvPr id="237" name="Google Shape;237;p32"/>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mtClean="0"/>
              <a:t>23</a:t>
            </a:fld>
            <a:endParaRPr dirty="0"/>
          </a:p>
        </p:txBody>
      </p:sp>
      <p:cxnSp>
        <p:nvCxnSpPr>
          <p:cNvPr id="238" name="Google Shape;238;p32"/>
          <p:cNvCxnSpPr/>
          <p:nvPr/>
        </p:nvCxnSpPr>
        <p:spPr>
          <a:xfrm>
            <a:off x="3357120" y="4336578"/>
            <a:ext cx="2186400" cy="0"/>
          </a:xfrm>
          <a:prstGeom prst="straightConnector1">
            <a:avLst/>
          </a:prstGeom>
          <a:noFill/>
          <a:ln w="28575" cap="flat" cmpd="sng">
            <a:solidFill>
              <a:srgbClr val="DE8F32"/>
            </a:solidFill>
            <a:prstDash val="dot"/>
            <a:round/>
            <a:headEnd type="none" w="med" len="med"/>
            <a:tailEnd type="none" w="med" len="med"/>
          </a:ln>
        </p:spPr>
      </p:cxnSp>
      <p:sp>
        <p:nvSpPr>
          <p:cNvPr id="239" name="Google Shape;239;p32"/>
          <p:cNvSpPr txBox="1">
            <a:spLocks noGrp="1"/>
          </p:cNvSpPr>
          <p:nvPr>
            <p:ph type="body" idx="2"/>
          </p:nvPr>
        </p:nvSpPr>
        <p:spPr>
          <a:xfrm>
            <a:off x="575884" y="1048639"/>
            <a:ext cx="3735861" cy="3145917"/>
          </a:xfrm>
          <a:prstGeom prst="rect">
            <a:avLst/>
          </a:prstGeom>
        </p:spPr>
        <p:txBody>
          <a:bodyPr spcFirstLastPara="1" wrap="square" lIns="91425" tIns="91425" rIns="91425" bIns="91425" anchor="t" anchorCtr="0">
            <a:normAutofit lnSpcReduction="10000"/>
          </a:bodyPr>
          <a:lstStyle/>
          <a:p>
            <a:pPr marL="457200" lvl="1" indent="0" algn="just">
              <a:buClr>
                <a:schemeClr val="dk1"/>
              </a:buClr>
              <a:buSzPts val="1100"/>
              <a:buNone/>
            </a:pPr>
            <a:r>
              <a:rPr lang="fr-FR" sz="1500" dirty="0" smtClean="0">
                <a:latin typeface="+mn-lt"/>
                <a:cs typeface="Avenir Book"/>
                <a:sym typeface="Helvetica Neue"/>
              </a:rPr>
              <a:t>«</a:t>
            </a:r>
            <a:r>
              <a:rPr lang="it-IT" sz="1500" dirty="0" smtClean="0">
                <a:solidFill>
                  <a:srgbClr val="000000"/>
                </a:solidFill>
                <a:latin typeface="+mn-lt"/>
                <a:cs typeface="Avenir Book"/>
                <a:sym typeface="Helvetica Neue"/>
              </a:rPr>
              <a:t>Il </a:t>
            </a:r>
            <a:r>
              <a:rPr lang="it-IT" sz="1500" dirty="0">
                <a:solidFill>
                  <a:srgbClr val="000000"/>
                </a:solidFill>
                <a:latin typeface="+mn-lt"/>
                <a:cs typeface="Avenir Book"/>
                <a:sym typeface="Helvetica Neue"/>
              </a:rPr>
              <a:t>cammino sinodale si snoda all’interno di un contesto storico segnato da cambiamenti epocali della società e da un passaggio cruciale della vita della Chiesa, che non è possibile ignorare: è nelle pieghe della complessità di questo contesto, nelle sue tensioni e contraddizioni, che siamo chiamati a «scrutare i segni dei tempi ed interpretarli alla luce del Vangelo</a:t>
            </a:r>
            <a:r>
              <a:rPr lang="fr-FR" sz="1500" dirty="0">
                <a:latin typeface="+mn-lt"/>
                <a:cs typeface="Avenir Book"/>
                <a:sym typeface="Helvetica Neue"/>
              </a:rPr>
              <a:t>» (</a:t>
            </a:r>
            <a:r>
              <a:rPr lang="fr-FR" sz="1500" i="1" dirty="0">
                <a:latin typeface="+mn-lt"/>
                <a:cs typeface="Avenir Book"/>
              </a:rPr>
              <a:t>GS</a:t>
            </a:r>
            <a:r>
              <a:rPr lang="fr-FR" sz="1500" dirty="0">
                <a:latin typeface="+mn-lt"/>
                <a:cs typeface="Avenir Book"/>
              </a:rPr>
              <a:t> 4)» (</a:t>
            </a:r>
            <a:r>
              <a:rPr lang="fr-FR" sz="1500" i="1" dirty="0">
                <a:latin typeface="+mn-lt"/>
                <a:cs typeface="Avenir Book"/>
              </a:rPr>
              <a:t>PD</a:t>
            </a:r>
            <a:r>
              <a:rPr lang="fr-FR" sz="1500" dirty="0">
                <a:latin typeface="+mn-lt"/>
                <a:cs typeface="Avenir Book"/>
              </a:rPr>
              <a:t> 4)</a:t>
            </a:r>
            <a:r>
              <a:rPr lang="fr-FR" sz="1500" dirty="0">
                <a:latin typeface="+mn-lt"/>
                <a:cs typeface="Avenir Book"/>
                <a:sym typeface="Helvetica Neue"/>
              </a:rPr>
              <a:t> </a:t>
            </a:r>
            <a:endParaRPr lang="fr-FR" sz="1500" dirty="0">
              <a:latin typeface="+mn-lt"/>
              <a:cs typeface="Avenir Book"/>
            </a:endParaRPr>
          </a:p>
          <a:p>
            <a:pPr marL="0" lvl="0" indent="0" algn="l" rtl="0">
              <a:spcBef>
                <a:spcPts val="0"/>
              </a:spcBef>
              <a:spcAft>
                <a:spcPts val="0"/>
              </a:spcAft>
              <a:buClr>
                <a:schemeClr val="dk1"/>
              </a:buClr>
              <a:buSzPts val="1100"/>
              <a:buNone/>
            </a:pPr>
            <a:endParaRPr lang="fr-FR" dirty="0"/>
          </a:p>
        </p:txBody>
      </p:sp>
    </p:spTree>
    <p:extLst>
      <p:ext uri="{BB962C8B-B14F-4D97-AF65-F5344CB8AC3E}">
        <p14:creationId xmlns:p14="http://schemas.microsoft.com/office/powerpoint/2010/main" val="14491494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24107" y="896725"/>
            <a:ext cx="7774800" cy="51129"/>
          </a:xfrm>
        </p:spPr>
        <p:txBody>
          <a:bodyPr>
            <a:noAutofit/>
          </a:bodyPr>
          <a:lstStyle/>
          <a:p>
            <a:r>
              <a:rPr lang="fr-FR" b="0" dirty="0">
                <a:latin typeface="+mn-lt"/>
              </a:rPr>
              <a:t>In </a:t>
            </a:r>
            <a:r>
              <a:rPr lang="fr-FR" b="0" dirty="0" err="1">
                <a:latin typeface="+mn-lt"/>
              </a:rPr>
              <a:t>questo</a:t>
            </a:r>
            <a:r>
              <a:rPr lang="fr-FR" b="0" dirty="0">
                <a:latin typeface="+mn-lt"/>
              </a:rPr>
              <a:t> </a:t>
            </a:r>
            <a:r>
              <a:rPr lang="fr-FR" b="0" dirty="0" err="1">
                <a:latin typeface="+mn-lt"/>
              </a:rPr>
              <a:t>contesto</a:t>
            </a:r>
            <a:r>
              <a:rPr lang="fr-FR" b="0" dirty="0">
                <a:latin typeface="+mn-lt"/>
              </a:rPr>
              <a:t>, </a:t>
            </a:r>
            <a:br>
              <a:rPr lang="fr-FR" b="0" dirty="0">
                <a:latin typeface="+mn-lt"/>
              </a:rPr>
            </a:br>
            <a:r>
              <a:rPr lang="fr-FR" dirty="0">
                <a:latin typeface="+mn-lt"/>
              </a:rPr>
              <a:t/>
            </a:r>
            <a:br>
              <a:rPr lang="fr-FR" dirty="0">
                <a:latin typeface="+mn-lt"/>
              </a:rPr>
            </a:br>
            <a:r>
              <a:rPr lang="fr-FR" dirty="0">
                <a:latin typeface="+mn-lt"/>
              </a:rPr>
              <a:t>la </a:t>
            </a:r>
            <a:r>
              <a:rPr lang="fr-FR" dirty="0" err="1">
                <a:latin typeface="+mn-lt"/>
              </a:rPr>
              <a:t>sinodalità</a:t>
            </a:r>
            <a:r>
              <a:rPr lang="fr-FR" dirty="0">
                <a:latin typeface="+mn-lt"/>
              </a:rPr>
              <a:t> </a:t>
            </a:r>
            <a:r>
              <a:rPr lang="fr-FR" dirty="0" err="1">
                <a:latin typeface="+mn-lt"/>
              </a:rPr>
              <a:t>costituisce</a:t>
            </a:r>
            <a:r>
              <a:rPr lang="fr-FR" dirty="0">
                <a:latin typeface="+mn-lt"/>
              </a:rPr>
              <a:t> la via </a:t>
            </a:r>
            <a:r>
              <a:rPr lang="fr-FR" dirty="0" err="1">
                <a:latin typeface="+mn-lt"/>
              </a:rPr>
              <a:t>regale</a:t>
            </a:r>
            <a:r>
              <a:rPr lang="fr-FR" dirty="0">
                <a:latin typeface="+mn-lt"/>
              </a:rPr>
              <a:t> per la Chiesa</a:t>
            </a:r>
            <a:r>
              <a:rPr lang="fr-FR" b="0" dirty="0">
                <a:latin typeface="+mn-lt"/>
              </a:rPr>
              <a:t>, </a:t>
            </a:r>
            <a:r>
              <a:rPr lang="fr-FR" b="0" dirty="0" err="1">
                <a:latin typeface="+mn-lt"/>
              </a:rPr>
              <a:t>chiamata</a:t>
            </a:r>
            <a:r>
              <a:rPr lang="fr-FR" b="0" dirty="0">
                <a:latin typeface="+mn-lt"/>
              </a:rPr>
              <a:t> a </a:t>
            </a:r>
            <a:r>
              <a:rPr lang="fr-FR" b="0" dirty="0" err="1">
                <a:latin typeface="+mn-lt"/>
              </a:rPr>
              <a:t>rinnovarsi</a:t>
            </a:r>
            <a:r>
              <a:rPr lang="fr-FR" b="0" dirty="0">
                <a:latin typeface="+mn-lt"/>
              </a:rPr>
              <a:t> </a:t>
            </a:r>
            <a:r>
              <a:rPr lang="fr-FR" b="0" dirty="0" err="1">
                <a:latin typeface="+mn-lt"/>
              </a:rPr>
              <a:t>sotto</a:t>
            </a:r>
            <a:r>
              <a:rPr lang="fr-FR" b="0" dirty="0">
                <a:latin typeface="+mn-lt"/>
              </a:rPr>
              <a:t> l’</a:t>
            </a:r>
            <a:r>
              <a:rPr lang="fr-FR" b="0" dirty="0" err="1">
                <a:latin typeface="+mn-lt"/>
              </a:rPr>
              <a:t>azione</a:t>
            </a:r>
            <a:r>
              <a:rPr lang="fr-FR" b="0" dirty="0">
                <a:latin typeface="+mn-lt"/>
              </a:rPr>
              <a:t> </a:t>
            </a:r>
            <a:r>
              <a:rPr lang="fr-FR" b="0" dirty="0" err="1">
                <a:latin typeface="+mn-lt"/>
              </a:rPr>
              <a:t>dello</a:t>
            </a:r>
            <a:r>
              <a:rPr lang="fr-FR" b="0" dirty="0">
                <a:latin typeface="+mn-lt"/>
              </a:rPr>
              <a:t> </a:t>
            </a:r>
            <a:r>
              <a:rPr lang="fr-FR" b="0" dirty="0" err="1">
                <a:latin typeface="+mn-lt"/>
              </a:rPr>
              <a:t>Spirito</a:t>
            </a:r>
            <a:r>
              <a:rPr lang="fr-FR" b="0" dirty="0">
                <a:latin typeface="+mn-lt"/>
              </a:rPr>
              <a:t> e </a:t>
            </a:r>
            <a:r>
              <a:rPr lang="fr-FR" b="0" dirty="0" err="1">
                <a:latin typeface="+mn-lt"/>
              </a:rPr>
              <a:t>grazie</a:t>
            </a:r>
            <a:r>
              <a:rPr lang="fr-FR" b="0" dirty="0">
                <a:latin typeface="+mn-lt"/>
              </a:rPr>
              <a:t> </a:t>
            </a:r>
            <a:r>
              <a:rPr lang="fr-FR" b="0" dirty="0" err="1">
                <a:latin typeface="+mn-lt"/>
              </a:rPr>
              <a:t>all’ascolto</a:t>
            </a:r>
            <a:r>
              <a:rPr lang="fr-FR" b="0" dirty="0">
                <a:latin typeface="+mn-lt"/>
              </a:rPr>
              <a:t> della </a:t>
            </a:r>
            <a:r>
              <a:rPr lang="fr-FR" b="0" dirty="0" err="1">
                <a:latin typeface="+mn-lt"/>
              </a:rPr>
              <a:t>Parola</a:t>
            </a:r>
            <a:r>
              <a:rPr lang="fr-FR" b="0" dirty="0">
                <a:latin typeface="+mn-lt"/>
              </a:rPr>
              <a:t> (DP9)</a:t>
            </a:r>
          </a:p>
        </p:txBody>
      </p:sp>
      <p:sp>
        <p:nvSpPr>
          <p:cNvPr id="4" name="Espace réservé du numéro de diapositive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FR" smtClean="0"/>
              <a:t>24</a:t>
            </a:fld>
            <a:endParaRPr lang="fr-FR"/>
          </a:p>
        </p:txBody>
      </p:sp>
      <p:sp>
        <p:nvSpPr>
          <p:cNvPr id="6" name="Espace réservé du texte 5"/>
          <p:cNvSpPr>
            <a:spLocks noGrp="1"/>
          </p:cNvSpPr>
          <p:nvPr>
            <p:ph type="body" idx="3"/>
          </p:nvPr>
        </p:nvSpPr>
        <p:spPr>
          <a:xfrm>
            <a:off x="645092" y="3206924"/>
            <a:ext cx="7853815" cy="1039851"/>
          </a:xfrm>
        </p:spPr>
        <p:txBody>
          <a:bodyPr>
            <a:noAutofit/>
          </a:bodyPr>
          <a:lstStyle/>
          <a:p>
            <a:r>
              <a:rPr lang="fr-FR" sz="1600" dirty="0">
                <a:latin typeface="+mn-lt"/>
              </a:rPr>
              <a:t>Per </a:t>
            </a:r>
            <a:r>
              <a:rPr lang="fr-FR" sz="1600" dirty="0" err="1">
                <a:latin typeface="+mn-lt"/>
              </a:rPr>
              <a:t>immaginare</a:t>
            </a:r>
            <a:r>
              <a:rPr lang="fr-FR" sz="1600" dirty="0">
                <a:latin typeface="+mn-lt"/>
              </a:rPr>
              <a:t> un </a:t>
            </a:r>
            <a:r>
              <a:rPr lang="fr-FR" sz="1600" dirty="0" err="1">
                <a:latin typeface="+mn-lt"/>
              </a:rPr>
              <a:t>futuro</a:t>
            </a:r>
            <a:r>
              <a:rPr lang="fr-FR" sz="1600" dirty="0">
                <a:latin typeface="+mn-lt"/>
              </a:rPr>
              <a:t> </a:t>
            </a:r>
            <a:r>
              <a:rPr lang="fr-FR" sz="1600" dirty="0" err="1">
                <a:latin typeface="+mn-lt"/>
              </a:rPr>
              <a:t>diverso</a:t>
            </a:r>
            <a:r>
              <a:rPr lang="fr-FR" sz="1600" dirty="0">
                <a:latin typeface="+mn-lt"/>
              </a:rPr>
              <a:t> per la Chiesa</a:t>
            </a:r>
          </a:p>
          <a:p>
            <a:r>
              <a:rPr lang="fr-FR" sz="1600" dirty="0" err="1">
                <a:latin typeface="+mn-lt"/>
              </a:rPr>
              <a:t>Essere</a:t>
            </a:r>
            <a:r>
              <a:rPr lang="fr-FR" sz="1600" dirty="0">
                <a:latin typeface="+mn-lt"/>
              </a:rPr>
              <a:t> un segno </a:t>
            </a:r>
            <a:r>
              <a:rPr lang="fr-FR" sz="1600" dirty="0" err="1">
                <a:latin typeface="+mn-lt"/>
              </a:rPr>
              <a:t>profetico</a:t>
            </a:r>
            <a:r>
              <a:rPr lang="fr-FR" sz="1600" dirty="0">
                <a:latin typeface="+mn-lt"/>
              </a:rPr>
              <a:t> per </a:t>
            </a:r>
            <a:r>
              <a:rPr lang="fr-FR" sz="1600" dirty="0" err="1">
                <a:latin typeface="+mn-lt"/>
              </a:rPr>
              <a:t>una</a:t>
            </a:r>
            <a:r>
              <a:rPr lang="fr-FR" sz="1600" dirty="0">
                <a:latin typeface="+mn-lt"/>
              </a:rPr>
              <a:t> </a:t>
            </a:r>
            <a:r>
              <a:rPr lang="fr-FR" sz="1600" dirty="0" err="1">
                <a:latin typeface="+mn-lt"/>
              </a:rPr>
              <a:t>famiglia</a:t>
            </a:r>
            <a:r>
              <a:rPr lang="fr-FR" sz="1600" dirty="0">
                <a:latin typeface="+mn-lt"/>
              </a:rPr>
              <a:t> </a:t>
            </a:r>
            <a:r>
              <a:rPr lang="fr-FR" sz="1600" dirty="0" err="1">
                <a:latin typeface="+mn-lt"/>
              </a:rPr>
              <a:t>umana</a:t>
            </a:r>
            <a:r>
              <a:rPr lang="fr-FR" sz="1600" dirty="0">
                <a:latin typeface="+mn-lt"/>
              </a:rPr>
              <a:t> </a:t>
            </a:r>
            <a:r>
              <a:rPr lang="fr-FR" sz="1600" dirty="0" err="1">
                <a:latin typeface="+mn-lt"/>
              </a:rPr>
              <a:t>che</a:t>
            </a:r>
            <a:r>
              <a:rPr lang="fr-FR" sz="1600" dirty="0">
                <a:latin typeface="+mn-lt"/>
              </a:rPr>
              <a:t> ha </a:t>
            </a:r>
            <a:r>
              <a:rPr lang="fr-FR" sz="1600" dirty="0" err="1">
                <a:latin typeface="+mn-lt"/>
              </a:rPr>
              <a:t>bisogno</a:t>
            </a:r>
            <a:r>
              <a:rPr lang="fr-FR" sz="1600" dirty="0">
                <a:latin typeface="+mn-lt"/>
              </a:rPr>
              <a:t> di un </a:t>
            </a:r>
            <a:r>
              <a:rPr lang="fr-FR" sz="1600" dirty="0" err="1">
                <a:latin typeface="+mn-lt"/>
              </a:rPr>
              <a:t>progetto</a:t>
            </a:r>
            <a:r>
              <a:rPr lang="fr-FR" sz="1600" dirty="0">
                <a:latin typeface="+mn-lt"/>
              </a:rPr>
              <a:t> </a:t>
            </a:r>
            <a:r>
              <a:rPr lang="fr-FR" sz="1600" dirty="0" err="1">
                <a:latin typeface="+mn-lt"/>
              </a:rPr>
              <a:t>comune</a:t>
            </a:r>
            <a:endParaRPr lang="fr-FR" sz="1600" dirty="0">
              <a:latin typeface="+mn-lt"/>
            </a:endParaRPr>
          </a:p>
        </p:txBody>
      </p:sp>
    </p:spTree>
    <p:extLst>
      <p:ext uri="{BB962C8B-B14F-4D97-AF65-F5344CB8AC3E}">
        <p14:creationId xmlns:p14="http://schemas.microsoft.com/office/powerpoint/2010/main" val="40943806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it-IT" cap="all" dirty="0" smtClean="0"/>
              <a:t>2. Una chiesa costitutivamente sinodale</a:t>
            </a:r>
            <a:r>
              <a:rPr lang="fr-FR" dirty="0"/>
              <a:t/>
            </a:r>
            <a:br>
              <a:rPr lang="fr-FR" dirty="0"/>
            </a:br>
            <a:endParaRPr lang="fr-FR" dirty="0"/>
          </a:p>
        </p:txBody>
      </p:sp>
      <p:sp>
        <p:nvSpPr>
          <p:cNvPr id="3" name="Espace réservé du contenu 2"/>
          <p:cNvSpPr>
            <a:spLocks noGrp="1"/>
          </p:cNvSpPr>
          <p:nvPr>
            <p:ph idx="1"/>
          </p:nvPr>
        </p:nvSpPr>
        <p:spPr/>
        <p:txBody>
          <a:bodyPr>
            <a:normAutofit/>
          </a:bodyPr>
          <a:lstStyle/>
          <a:p>
            <a:r>
              <a:rPr lang="it-IT" b="1" dirty="0" smtClean="0"/>
              <a:t>10</a:t>
            </a:r>
            <a:r>
              <a:rPr lang="it-IT" b="1" dirty="0"/>
              <a:t>. Camminare insieme è il modo di vivere e di agire della Chiesa, Popolo di Dio, </a:t>
            </a:r>
            <a:r>
              <a:rPr lang="it-IT" dirty="0"/>
              <a:t>a partire dalla sua nascita. Essa manifesta e realizza in concreto il suo essere comunione nel camminare insieme, nel radunarsi in assemblea e nel partecipare di tutti i cristiani all’annuncio della Buona Notizia di Gesù.</a:t>
            </a:r>
            <a:endParaRPr lang="fr-FR" dirty="0"/>
          </a:p>
          <a:p>
            <a:r>
              <a:rPr lang="it-IT" b="1" dirty="0"/>
              <a:t>12. Il Concilio Vaticano II lo ha ricordato </a:t>
            </a:r>
            <a:r>
              <a:rPr lang="it-IT" dirty="0"/>
              <a:t>(</a:t>
            </a:r>
            <a:r>
              <a:rPr lang="it-IT" i="1" dirty="0"/>
              <a:t>Lumen gentium </a:t>
            </a:r>
            <a:r>
              <a:rPr lang="it-IT" dirty="0"/>
              <a:t>n. 9)</a:t>
            </a:r>
            <a:r>
              <a:rPr lang="it-IT" i="1" dirty="0"/>
              <a:t>. </a:t>
            </a:r>
            <a:r>
              <a:rPr lang="it-IT" dirty="0"/>
              <a:t>I cristiani hanno in comune il battesimo, e quali che siano la loro vocazione, il loro ruolo e le loro responsabilità, </a:t>
            </a:r>
            <a:r>
              <a:rPr lang="it-IT" b="1" dirty="0"/>
              <a:t>tutti sono uguali </a:t>
            </a:r>
            <a:r>
              <a:rPr lang="it-IT" dirty="0"/>
              <a:t>(cf. LG, nn. 32, 12; </a:t>
            </a:r>
            <a:r>
              <a:rPr lang="it-IT" i="1" dirty="0"/>
              <a:t>Dei verbum</a:t>
            </a:r>
            <a:r>
              <a:rPr lang="it-IT" dirty="0"/>
              <a:t>,</a:t>
            </a:r>
            <a:r>
              <a:rPr lang="it-IT" i="1" dirty="0"/>
              <a:t> </a:t>
            </a:r>
            <a:r>
              <a:rPr lang="it-IT" dirty="0"/>
              <a:t>nn. 8, 10). Tutti sono con Cristo «sacerdoti, profeti e re», personalmente e collettivamente.</a:t>
            </a:r>
            <a:endParaRPr lang="fr-FR" dirty="0"/>
          </a:p>
          <a:p>
            <a:r>
              <a:rPr lang="it-IT" b="1" dirty="0"/>
              <a:t>13. Grazie allo Spirito Santo ricevuto nel battesimo, l’insieme dei cristiani non può errare nella fede</a:t>
            </a:r>
            <a:r>
              <a:rPr lang="it-IT" dirty="0"/>
              <a:t>. Uniti come Popolo di Dio, vescovi, presbiteri, diaconi, persone consacrate e laici, fedeli all’insegnamento degli Apostoli, alla comunione tra fratelli e sorelle, all’eucaristia e alla preghiera, sono tra loro in pieno accordo (</a:t>
            </a:r>
            <a:r>
              <a:rPr lang="it-IT" i="1" dirty="0"/>
              <a:t>Dei verbum</a:t>
            </a:r>
            <a:r>
              <a:rPr lang="it-IT" dirty="0"/>
              <a:t>,</a:t>
            </a:r>
            <a:r>
              <a:rPr lang="it-IT" i="1" dirty="0"/>
              <a:t> </a:t>
            </a:r>
            <a:r>
              <a:rPr lang="it-IT" dirty="0"/>
              <a:t>n. 10).</a:t>
            </a:r>
            <a:endParaRPr lang="fr-FR" dirty="0"/>
          </a:p>
          <a:p>
            <a:r>
              <a:rPr lang="it-IT" b="1" dirty="0"/>
              <a:t>15.</a:t>
            </a:r>
            <a:r>
              <a:rPr lang="it-IT" dirty="0"/>
              <a:t> </a:t>
            </a:r>
            <a:r>
              <a:rPr lang="it-IT" b="1" dirty="0"/>
              <a:t>In una Chiesa che “cammina insieme”, «ciascuno ha qualcosa da imparare</a:t>
            </a:r>
            <a:r>
              <a:rPr lang="it-IT" dirty="0"/>
              <a:t>. Popolo fedele, Collegio episcopale, Vescovo di Roma: l’uno in ascolto degli altri; e tutti in ascolto dello Spirito Santo, lo “Spirito della verità” (</a:t>
            </a:r>
            <a:r>
              <a:rPr lang="it-IT" i="1" dirty="0"/>
              <a:t>Gv</a:t>
            </a:r>
            <a:r>
              <a:rPr lang="it-IT" dirty="0"/>
              <a:t> 14,17), per conoscere ciò che Egli “dice alle Chiese” (</a:t>
            </a:r>
            <a:r>
              <a:rPr lang="it-IT" i="1" dirty="0"/>
              <a:t>Ap</a:t>
            </a:r>
            <a:r>
              <a:rPr lang="it-IT" dirty="0"/>
              <a:t> 2,7)». </a:t>
            </a:r>
            <a:endParaRPr lang="fr-FR" dirty="0"/>
          </a:p>
        </p:txBody>
      </p:sp>
      <p:sp>
        <p:nvSpPr>
          <p:cNvPr id="4" name="Espace réservé du numéro de diapositive 3"/>
          <p:cNvSpPr>
            <a:spLocks noGrp="1"/>
          </p:cNvSpPr>
          <p:nvPr>
            <p:ph type="sldNum" sz="quarter" idx="12"/>
          </p:nvPr>
        </p:nvSpPr>
        <p:spPr/>
        <p:txBody>
          <a:bodyPr/>
          <a:lstStyle/>
          <a:p>
            <a:pPr>
              <a:defRPr/>
            </a:pPr>
            <a:fld id="{138CF5F5-5CC2-441F-9E72-6A21E5755F92}" type="slidenum">
              <a:rPr lang="fr-FR" altLang="en-US" smtClean="0"/>
              <a:pPr>
                <a:defRPr/>
              </a:pPr>
              <a:t>25</a:t>
            </a:fld>
            <a:endParaRPr lang="fr-FR" altLang="en-US"/>
          </a:p>
        </p:txBody>
      </p:sp>
    </p:spTree>
    <p:extLst>
      <p:ext uri="{BB962C8B-B14F-4D97-AF65-F5344CB8AC3E}">
        <p14:creationId xmlns:p14="http://schemas.microsoft.com/office/powerpoint/2010/main" val="21187419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3"/>
          <p:cNvSpPr txBox="1">
            <a:spLocks noGrp="1"/>
          </p:cNvSpPr>
          <p:nvPr>
            <p:ph type="body" idx="1"/>
          </p:nvPr>
        </p:nvSpPr>
        <p:spPr>
          <a:xfrm>
            <a:off x="4710434" y="147696"/>
            <a:ext cx="4296978" cy="4489947"/>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fr-FR" sz="2000" b="1" dirty="0" smtClean="0">
                <a:latin typeface="+mn-lt"/>
                <a:cs typeface="Avenir Black"/>
              </a:rPr>
              <a:t>3. In </a:t>
            </a:r>
            <a:r>
              <a:rPr lang="fr-FR" sz="2000" b="1" dirty="0" err="1" smtClean="0">
                <a:latin typeface="+mn-lt"/>
                <a:cs typeface="Avenir Black"/>
              </a:rPr>
              <a:t>ascolto</a:t>
            </a:r>
            <a:r>
              <a:rPr lang="fr-FR" sz="2000" b="1" dirty="0" smtClean="0">
                <a:latin typeface="+mn-lt"/>
                <a:cs typeface="Avenir Black"/>
              </a:rPr>
              <a:t> delle </a:t>
            </a:r>
            <a:r>
              <a:rPr lang="fr-FR" sz="2000" b="1" dirty="0" err="1" smtClean="0">
                <a:latin typeface="+mn-lt"/>
                <a:cs typeface="Avenir Black"/>
              </a:rPr>
              <a:t>Scritture</a:t>
            </a:r>
            <a:endParaRPr lang="fr-FR" sz="2000" b="1" dirty="0">
              <a:latin typeface="+mn-lt"/>
              <a:cs typeface="Avenir Black"/>
            </a:endParaRPr>
          </a:p>
          <a:p>
            <a:pPr marL="0" lvl="0" indent="0" algn="l" rtl="0">
              <a:spcBef>
                <a:spcPts val="0"/>
              </a:spcBef>
              <a:spcAft>
                <a:spcPts val="0"/>
              </a:spcAft>
              <a:buClr>
                <a:schemeClr val="dk1"/>
              </a:buClr>
              <a:buSzPts val="1100"/>
              <a:buFont typeface="Arial"/>
              <a:buNone/>
            </a:pPr>
            <a:endParaRPr lang="fr-FR" dirty="0">
              <a:latin typeface="+mn-lt"/>
              <a:cs typeface="Avenir Black"/>
            </a:endParaRPr>
          </a:p>
          <a:p>
            <a:pPr marL="0" lvl="0" indent="0" algn="l" rtl="0">
              <a:spcBef>
                <a:spcPts val="0"/>
              </a:spcBef>
              <a:spcAft>
                <a:spcPts val="0"/>
              </a:spcAft>
              <a:buClr>
                <a:schemeClr val="dk1"/>
              </a:buClr>
              <a:buSzPts val="1100"/>
              <a:buFont typeface="Arial"/>
              <a:buNone/>
            </a:pPr>
            <a:r>
              <a:rPr lang="fr-FR" b="1" i="1" dirty="0" err="1" smtClean="0">
                <a:latin typeface="+mn-lt"/>
                <a:cs typeface="Avenir Black"/>
              </a:rPr>
              <a:t>Gesù</a:t>
            </a:r>
            <a:r>
              <a:rPr lang="fr-FR" b="1" i="1" dirty="0" smtClean="0">
                <a:latin typeface="+mn-lt"/>
                <a:cs typeface="Avenir Black"/>
              </a:rPr>
              <a:t>,  la </a:t>
            </a:r>
            <a:r>
              <a:rPr lang="fr-FR" b="1" i="1" dirty="0" err="1" smtClean="0">
                <a:latin typeface="+mn-lt"/>
                <a:cs typeface="Avenir Black"/>
              </a:rPr>
              <a:t>folla</a:t>
            </a:r>
            <a:r>
              <a:rPr lang="fr-FR" b="1" i="1" dirty="0" smtClean="0">
                <a:latin typeface="+mn-lt"/>
                <a:cs typeface="Avenir Black"/>
              </a:rPr>
              <a:t>, </a:t>
            </a:r>
            <a:r>
              <a:rPr lang="fr-FR" b="1" i="1" dirty="0" err="1" smtClean="0">
                <a:latin typeface="+mn-lt"/>
                <a:cs typeface="Avenir Black"/>
              </a:rPr>
              <a:t>gli</a:t>
            </a:r>
            <a:r>
              <a:rPr lang="fr-FR" b="1" i="1" dirty="0" smtClean="0">
                <a:latin typeface="+mn-lt"/>
                <a:cs typeface="Avenir Black"/>
              </a:rPr>
              <a:t> </a:t>
            </a:r>
            <a:r>
              <a:rPr lang="fr-FR" b="1" i="1" dirty="0" err="1">
                <a:latin typeface="+mn-lt"/>
                <a:cs typeface="Avenir Black"/>
              </a:rPr>
              <a:t>a</a:t>
            </a:r>
            <a:r>
              <a:rPr lang="fr-FR" b="1" i="1" dirty="0" err="1" smtClean="0">
                <a:latin typeface="+mn-lt"/>
                <a:cs typeface="Avenir Black"/>
              </a:rPr>
              <a:t>postoli</a:t>
            </a:r>
            <a:endParaRPr lang="fr-FR" sz="1100" b="1" i="1" dirty="0">
              <a:latin typeface="+mn-lt"/>
              <a:cs typeface="Avenir Black"/>
            </a:endParaRPr>
          </a:p>
          <a:p>
            <a:pPr marL="0" lvl="0" indent="0">
              <a:buClr>
                <a:schemeClr val="dk1"/>
              </a:buClr>
              <a:buSzPts val="1100"/>
              <a:buNone/>
            </a:pPr>
            <a:r>
              <a:rPr lang="fr-FR" sz="1100" dirty="0">
                <a:latin typeface="+mn-lt"/>
                <a:cs typeface="Avenir Book"/>
              </a:rPr>
              <a:t>« </a:t>
            </a:r>
            <a:r>
              <a:rPr lang="it-IT" sz="1100" dirty="0">
                <a:latin typeface="+mn-lt"/>
              </a:rPr>
              <a:t>L’azione di evangelizzazione e il messaggio di salvezza, in effetti, non sarebbero comprensibili senza la costante apertura di Gesù all’interlocutore più ampio possibile, che i Vangeli indicano come la folla, ossia l’insieme delle persone che lo seguono lungo il </a:t>
            </a:r>
            <a:r>
              <a:rPr lang="it-IT" sz="1100" dirty="0" smtClean="0">
                <a:latin typeface="+mn-lt"/>
              </a:rPr>
              <a:t>cammino... </a:t>
            </a:r>
            <a:r>
              <a:rPr lang="it-IT" sz="1100" dirty="0">
                <a:latin typeface="+mn-lt"/>
              </a:rPr>
              <a:t>L’annuncio evangelico non è rivolto solo a pochi illuminati o prescelti</a:t>
            </a:r>
            <a:r>
              <a:rPr lang="fr-FR" sz="1100" dirty="0" smtClean="0">
                <a:latin typeface="+mn-lt"/>
                <a:cs typeface="Avenir Book"/>
              </a:rPr>
              <a:t>.</a:t>
            </a:r>
            <a:r>
              <a:rPr lang="fr-FR" sz="1100" dirty="0">
                <a:latin typeface="+mn-lt"/>
                <a:cs typeface="Avenir Book"/>
              </a:rPr>
              <a:t> » (</a:t>
            </a:r>
            <a:r>
              <a:rPr lang="fr-FR" sz="1100" i="1" dirty="0">
                <a:latin typeface="+mn-lt"/>
                <a:cs typeface="Avenir Book"/>
              </a:rPr>
              <a:t>PD</a:t>
            </a:r>
            <a:r>
              <a:rPr lang="fr-FR" sz="1100" dirty="0">
                <a:latin typeface="+mn-lt"/>
                <a:cs typeface="Avenir Book"/>
              </a:rPr>
              <a:t>, 18) </a:t>
            </a:r>
            <a:r>
              <a:rPr lang="fr-FR" sz="1100" dirty="0">
                <a:latin typeface="+mn-lt"/>
                <a:cs typeface="Avenir Book"/>
                <a:sym typeface="Wingdings"/>
              </a:rPr>
              <a:t> </a:t>
            </a:r>
            <a:r>
              <a:rPr lang="it-IT" sz="1100" b="1" dirty="0">
                <a:latin typeface="+mn-lt"/>
                <a:cs typeface="Avenir Book"/>
                <a:sym typeface="Wingdings"/>
              </a:rPr>
              <a:t>Perché la Chiesa sia se stessa e perché la sua missione porti frutto, tutti e tre devono essere sempre presenti: Gesù, la folla e gli apostoli</a:t>
            </a:r>
            <a:r>
              <a:rPr lang="fr-FR" sz="1100" b="1" dirty="0" smtClean="0">
                <a:latin typeface="+mn-lt"/>
                <a:cs typeface="Avenir Book"/>
                <a:sym typeface="Wingdings"/>
              </a:rPr>
              <a:t>! </a:t>
            </a:r>
            <a:endParaRPr lang="fr-FR" sz="1100" b="1" dirty="0">
              <a:latin typeface="+mn-lt"/>
              <a:cs typeface="Avenir Book"/>
            </a:endParaRPr>
          </a:p>
          <a:p>
            <a:pPr marL="0" lvl="0" indent="0" algn="l" rtl="0">
              <a:spcBef>
                <a:spcPts val="0"/>
              </a:spcBef>
              <a:spcAft>
                <a:spcPts val="0"/>
              </a:spcAft>
              <a:buClr>
                <a:schemeClr val="dk1"/>
              </a:buClr>
              <a:buSzPts val="1100"/>
              <a:buFont typeface="Arial"/>
              <a:buNone/>
            </a:pPr>
            <a:endParaRPr lang="fr-FR" sz="1100" b="1" i="1" dirty="0">
              <a:latin typeface="+mn-lt"/>
              <a:cs typeface="Avenir Black"/>
            </a:endParaRPr>
          </a:p>
          <a:p>
            <a:pPr marL="0" lvl="0" indent="0">
              <a:buClr>
                <a:schemeClr val="dk1"/>
              </a:buClr>
              <a:buSzPts val="1100"/>
              <a:buNone/>
            </a:pPr>
            <a:r>
              <a:rPr lang="it-IT" b="1" i="1" dirty="0">
                <a:latin typeface="+mn-lt"/>
              </a:rPr>
              <a:t>Una duplice dinamica di conversione: </a:t>
            </a:r>
            <a:endParaRPr lang="it-IT" b="1" i="1" dirty="0" smtClean="0">
              <a:latin typeface="+mn-lt"/>
            </a:endParaRPr>
          </a:p>
          <a:p>
            <a:pPr marL="0" lvl="0" indent="0">
              <a:buClr>
                <a:schemeClr val="dk1"/>
              </a:buClr>
              <a:buSzPts val="1100"/>
              <a:buNone/>
            </a:pPr>
            <a:r>
              <a:rPr lang="it-IT" b="1" i="1" dirty="0" smtClean="0">
                <a:latin typeface="+mn-lt"/>
              </a:rPr>
              <a:t>Pietro </a:t>
            </a:r>
            <a:r>
              <a:rPr lang="it-IT" b="1" i="1" dirty="0">
                <a:latin typeface="+mn-lt"/>
              </a:rPr>
              <a:t>e Cornelio (At 10</a:t>
            </a:r>
            <a:r>
              <a:rPr lang="it-IT" b="1" i="1" dirty="0" smtClean="0">
                <a:latin typeface="+mn-lt"/>
              </a:rPr>
              <a:t>)</a:t>
            </a:r>
            <a:endParaRPr lang="fr-FR" b="1" i="1" dirty="0">
              <a:latin typeface="+mn-lt"/>
              <a:cs typeface="Avenir Black"/>
            </a:endParaRPr>
          </a:p>
          <a:p>
            <a:pPr marL="0" lvl="0" indent="0">
              <a:buClr>
                <a:schemeClr val="dk1"/>
              </a:buClr>
              <a:buSzPts val="1100"/>
              <a:buNone/>
            </a:pPr>
            <a:r>
              <a:rPr lang="fr-FR" sz="1100" dirty="0" smtClean="0">
                <a:latin typeface="+mn-lt"/>
                <a:cs typeface="Avenir Book"/>
              </a:rPr>
              <a:t>«</a:t>
            </a:r>
            <a:r>
              <a:rPr lang="it-IT" sz="1100" dirty="0" smtClean="0">
                <a:latin typeface="+mn-lt"/>
              </a:rPr>
              <a:t>È </a:t>
            </a:r>
            <a:r>
              <a:rPr lang="it-IT" sz="1100" dirty="0">
                <a:latin typeface="+mn-lt"/>
              </a:rPr>
              <a:t>nell’incontro con le persone, accogliendole, camminando insieme a loro ed entrando nelle loro case, che si rende conto del significato della sua visione: nessun essere umano è indegno agli occhi di Dio e la differenza istituita dall’elezione non è preferenza esclusiva, ma servizio e testimonianza di respiro universale</a:t>
            </a:r>
            <a:r>
              <a:rPr lang="fr-FR" sz="1100" dirty="0" smtClean="0">
                <a:latin typeface="+mn-lt"/>
                <a:cs typeface="Avenir Book"/>
              </a:rPr>
              <a:t>.» </a:t>
            </a:r>
          </a:p>
          <a:p>
            <a:pPr marL="0" lvl="0" indent="0">
              <a:buClr>
                <a:schemeClr val="dk1"/>
              </a:buClr>
              <a:buSzPts val="1100"/>
              <a:buNone/>
            </a:pPr>
            <a:r>
              <a:rPr lang="fr-FR" sz="1100" dirty="0" smtClean="0">
                <a:latin typeface="+mn-lt"/>
                <a:cs typeface="Avenir Book"/>
              </a:rPr>
              <a:t>(</a:t>
            </a:r>
            <a:r>
              <a:rPr lang="fr-FR" sz="1100" i="1" dirty="0">
                <a:latin typeface="+mn-lt"/>
                <a:cs typeface="Avenir Book"/>
              </a:rPr>
              <a:t>PD</a:t>
            </a:r>
            <a:r>
              <a:rPr lang="fr-FR" sz="1100" dirty="0">
                <a:latin typeface="+mn-lt"/>
                <a:cs typeface="Avenir Book"/>
              </a:rPr>
              <a:t>, 23)</a:t>
            </a:r>
          </a:p>
        </p:txBody>
      </p:sp>
      <p:sp>
        <p:nvSpPr>
          <p:cNvPr id="154" name="Google Shape;154;p23"/>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26</a:t>
            </a:fld>
            <a:endParaRPr/>
          </a:p>
        </p:txBody>
      </p:sp>
      <p:pic>
        <p:nvPicPr>
          <p:cNvPr id="155" name="Google Shape;155;p23"/>
          <p:cNvPicPr preferRelativeResize="0"/>
          <p:nvPr/>
        </p:nvPicPr>
        <p:blipFill rotWithShape="1">
          <a:blip r:embed="rId3">
            <a:alphaModFix/>
          </a:blip>
          <a:srcRect t="17140" b="7880"/>
          <a:stretch/>
        </p:blipFill>
        <p:spPr>
          <a:xfrm>
            <a:off x="0" y="0"/>
            <a:ext cx="4571999" cy="5143501"/>
          </a:xfrm>
          <a:prstGeom prst="rect">
            <a:avLst/>
          </a:prstGeom>
          <a:noFill/>
          <a:ln>
            <a:noFill/>
          </a:ln>
        </p:spPr>
      </p:pic>
      <p:cxnSp>
        <p:nvCxnSpPr>
          <p:cNvPr id="156" name="Google Shape;156;p23"/>
          <p:cNvCxnSpPr/>
          <p:nvPr/>
        </p:nvCxnSpPr>
        <p:spPr>
          <a:xfrm>
            <a:off x="5199019" y="4793833"/>
            <a:ext cx="1685700" cy="0"/>
          </a:xfrm>
          <a:prstGeom prst="straightConnector1">
            <a:avLst/>
          </a:prstGeom>
          <a:noFill/>
          <a:ln w="28575" cap="flat" cmpd="sng">
            <a:solidFill>
              <a:srgbClr val="DE8F32"/>
            </a:solidFill>
            <a:prstDash val="dot"/>
            <a:round/>
            <a:headEnd type="none" w="med" len="med"/>
            <a:tailEnd type="none" w="med" len="med"/>
          </a:ln>
        </p:spPr>
      </p:cxnSp>
    </p:spTree>
    <p:extLst>
      <p:ext uri="{BB962C8B-B14F-4D97-AF65-F5344CB8AC3E}">
        <p14:creationId xmlns:p14="http://schemas.microsoft.com/office/powerpoint/2010/main" val="346816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lvl="0"/>
            <a:r>
              <a:rPr lang="fr-FR" dirty="0">
                <a:latin typeface="+mn-lt"/>
                <a:ea typeface="Helvetica Neue"/>
                <a:cs typeface="Helvetica Neue"/>
                <a:sym typeface="Helvetica Neue"/>
              </a:rPr>
              <a:t>La </a:t>
            </a:r>
            <a:r>
              <a:rPr lang="fr-FR" dirty="0" err="1" smtClean="0">
                <a:latin typeface="+mn-lt"/>
                <a:ea typeface="Helvetica Neue"/>
                <a:cs typeface="Helvetica Neue"/>
                <a:sym typeface="Helvetica Neue"/>
              </a:rPr>
              <a:t>sinodalità</a:t>
            </a:r>
            <a:r>
              <a:rPr lang="fr-FR" dirty="0" smtClean="0">
                <a:latin typeface="+mn-lt"/>
                <a:ea typeface="Helvetica Neue"/>
                <a:cs typeface="Helvetica Neue"/>
                <a:sym typeface="Helvetica Neue"/>
              </a:rPr>
              <a:t> in </a:t>
            </a:r>
            <a:r>
              <a:rPr lang="fr-FR" dirty="0" err="1" smtClean="0">
                <a:latin typeface="+mn-lt"/>
                <a:ea typeface="Helvetica Neue"/>
                <a:cs typeface="Helvetica Neue"/>
                <a:sym typeface="Helvetica Neue"/>
              </a:rPr>
              <a:t>azione</a:t>
            </a:r>
            <a:r>
              <a:rPr lang="fr-FR" dirty="0" smtClean="0">
                <a:latin typeface="+mn-lt"/>
                <a:ea typeface="Helvetica Neue"/>
                <a:cs typeface="Helvetica Neue"/>
                <a:sym typeface="Helvetica Neue"/>
              </a:rPr>
              <a:t>: </a:t>
            </a:r>
            <a:r>
              <a:rPr lang="fr-FR" dirty="0">
                <a:latin typeface="+mn-lt"/>
                <a:ea typeface="Helvetica Neue"/>
                <a:cs typeface="Helvetica Neue"/>
                <a:sym typeface="Helvetica Neue"/>
              </a:rPr>
              <a:t/>
            </a:r>
            <a:br>
              <a:rPr lang="fr-FR" dirty="0">
                <a:latin typeface="+mn-lt"/>
                <a:ea typeface="Helvetica Neue"/>
                <a:cs typeface="Helvetica Neue"/>
                <a:sym typeface="Helvetica Neue"/>
              </a:rPr>
            </a:br>
            <a:r>
              <a:rPr lang="fr-FR" dirty="0" smtClean="0">
                <a:latin typeface="+mn-lt"/>
                <a:ea typeface="Helvetica Neue"/>
                <a:cs typeface="Helvetica Neue"/>
                <a:sym typeface="Helvetica Neue"/>
              </a:rPr>
              <a:t>piste per </a:t>
            </a:r>
            <a:r>
              <a:rPr lang="fr-FR" dirty="0">
                <a:latin typeface="+mn-lt"/>
                <a:ea typeface="Helvetica Neue"/>
                <a:cs typeface="Helvetica Neue"/>
                <a:sym typeface="Helvetica Neue"/>
              </a:rPr>
              <a:t>la </a:t>
            </a:r>
            <a:r>
              <a:rPr lang="fr-FR" dirty="0" err="1" smtClean="0">
                <a:latin typeface="+mn-lt"/>
                <a:ea typeface="Helvetica Neue"/>
                <a:cs typeface="Helvetica Neue"/>
                <a:sym typeface="Helvetica Neue"/>
              </a:rPr>
              <a:t>consultazione</a:t>
            </a:r>
            <a:r>
              <a:rPr lang="fr-FR" dirty="0" smtClean="0">
                <a:latin typeface="+mn-lt"/>
                <a:ea typeface="Helvetica Neue"/>
                <a:cs typeface="Helvetica Neue"/>
                <a:sym typeface="Helvetica Neue"/>
              </a:rPr>
              <a:t> </a:t>
            </a:r>
            <a:r>
              <a:rPr lang="fr-FR" dirty="0" err="1" smtClean="0">
                <a:latin typeface="+mn-lt"/>
                <a:ea typeface="Helvetica Neue"/>
                <a:cs typeface="Helvetica Neue"/>
                <a:sym typeface="Helvetica Neue"/>
              </a:rPr>
              <a:t>del</a:t>
            </a:r>
            <a:r>
              <a:rPr lang="fr-FR" dirty="0" smtClean="0">
                <a:latin typeface="+mn-lt"/>
                <a:ea typeface="Helvetica Neue"/>
                <a:cs typeface="Helvetica Neue"/>
                <a:sym typeface="Helvetica Neue"/>
              </a:rPr>
              <a:t> </a:t>
            </a:r>
            <a:r>
              <a:rPr lang="fr-FR" dirty="0" err="1" smtClean="0">
                <a:latin typeface="+mn-lt"/>
                <a:ea typeface="Helvetica Neue"/>
                <a:cs typeface="Helvetica Neue"/>
                <a:sym typeface="Helvetica Neue"/>
              </a:rPr>
              <a:t>Popolo</a:t>
            </a:r>
            <a:r>
              <a:rPr lang="fr-FR" dirty="0" smtClean="0">
                <a:latin typeface="+mn-lt"/>
                <a:ea typeface="Helvetica Neue"/>
                <a:cs typeface="Helvetica Neue"/>
                <a:sym typeface="Helvetica Neue"/>
              </a:rPr>
              <a:t> di </a:t>
            </a:r>
            <a:r>
              <a:rPr lang="fr-FR" dirty="0" err="1" smtClean="0">
                <a:latin typeface="+mn-lt"/>
                <a:ea typeface="Helvetica Neue"/>
                <a:cs typeface="Helvetica Neue"/>
                <a:sym typeface="Helvetica Neue"/>
              </a:rPr>
              <a:t>Dio</a:t>
            </a:r>
            <a:endParaRPr lang="fr-FR" dirty="0">
              <a:latin typeface="+mn-lt"/>
            </a:endParaRPr>
          </a:p>
        </p:txBody>
      </p:sp>
      <p:sp>
        <p:nvSpPr>
          <p:cNvPr id="38915" name="Espace réservé du contenu 2"/>
          <p:cNvSpPr>
            <a:spLocks noGrp="1"/>
          </p:cNvSpPr>
          <p:nvPr>
            <p:ph idx="1"/>
          </p:nvPr>
        </p:nvSpPr>
        <p:spPr>
          <a:xfrm>
            <a:off x="311700" y="1592317"/>
            <a:ext cx="8520600" cy="2976558"/>
          </a:xfrm>
        </p:spPr>
        <p:txBody>
          <a:bodyPr>
            <a:normAutofit fontScale="92500"/>
          </a:bodyPr>
          <a:lstStyle/>
          <a:p>
            <a:r>
              <a:rPr lang="fr-FR" sz="1600" dirty="0" smtClean="0">
                <a:latin typeface="+mn-lt"/>
              </a:rPr>
              <a:t>Per </a:t>
            </a:r>
            <a:r>
              <a:rPr lang="fr-FR" sz="1600" dirty="0" err="1" smtClean="0">
                <a:latin typeface="+mn-lt"/>
              </a:rPr>
              <a:t>rispondere</a:t>
            </a:r>
            <a:r>
              <a:rPr lang="fr-FR" sz="1600" dirty="0" smtClean="0">
                <a:latin typeface="+mn-lt"/>
              </a:rPr>
              <a:t> </a:t>
            </a:r>
            <a:r>
              <a:rPr lang="fr-FR" sz="1600" dirty="0" err="1" smtClean="0">
                <a:latin typeface="+mn-lt"/>
              </a:rPr>
              <a:t>siete</a:t>
            </a:r>
            <a:r>
              <a:rPr lang="fr-FR" sz="1600" dirty="0" smtClean="0">
                <a:latin typeface="+mn-lt"/>
              </a:rPr>
              <a:t> </a:t>
            </a:r>
            <a:r>
              <a:rPr lang="fr-FR" sz="1600" dirty="0" err="1" smtClean="0">
                <a:latin typeface="+mn-lt"/>
              </a:rPr>
              <a:t>inviati</a:t>
            </a:r>
            <a:r>
              <a:rPr lang="fr-FR" sz="1600" dirty="0" smtClean="0">
                <a:latin typeface="+mn-lt"/>
              </a:rPr>
              <a:t> a:</a:t>
            </a:r>
          </a:p>
          <a:p>
            <a:pPr lvl="1" fontAlgn="base"/>
            <a:r>
              <a:rPr lang="fr-FR" sz="1600" dirty="0" err="1" smtClean="0">
                <a:latin typeface="+mn-lt"/>
              </a:rPr>
              <a:t>Chiedervi</a:t>
            </a:r>
            <a:r>
              <a:rPr lang="fr-FR" sz="1600" dirty="0" smtClean="0">
                <a:latin typeface="+mn-lt"/>
              </a:rPr>
              <a:t> </a:t>
            </a:r>
            <a:r>
              <a:rPr lang="fr-FR" sz="1600" b="1" dirty="0" err="1" smtClean="0">
                <a:latin typeface="+mn-lt"/>
              </a:rPr>
              <a:t>quali</a:t>
            </a:r>
            <a:r>
              <a:rPr lang="fr-FR" sz="1600" b="1" dirty="0" smtClean="0">
                <a:latin typeface="+mn-lt"/>
              </a:rPr>
              <a:t> </a:t>
            </a:r>
            <a:r>
              <a:rPr lang="fr-FR" sz="1600" b="1" dirty="0" err="1" smtClean="0">
                <a:latin typeface="+mn-lt"/>
              </a:rPr>
              <a:t>esperienze</a:t>
            </a:r>
            <a:r>
              <a:rPr lang="fr-FR" sz="1600" b="1" dirty="0" smtClean="0">
                <a:latin typeface="+mn-lt"/>
              </a:rPr>
              <a:t> </a:t>
            </a:r>
            <a:r>
              <a:rPr lang="fr-FR" sz="1600" b="1" dirty="0" err="1" smtClean="0">
                <a:latin typeface="+mn-lt"/>
              </a:rPr>
              <a:t>della</a:t>
            </a:r>
            <a:r>
              <a:rPr lang="fr-FR" sz="1600" b="1" dirty="0" smtClean="0">
                <a:latin typeface="+mn-lt"/>
              </a:rPr>
              <a:t> </a:t>
            </a:r>
            <a:r>
              <a:rPr lang="fr-FR" sz="1600" b="1" dirty="0" err="1" smtClean="0">
                <a:latin typeface="+mn-lt"/>
              </a:rPr>
              <a:t>vostra</a:t>
            </a:r>
            <a:r>
              <a:rPr lang="fr-FR" sz="1600" b="1" dirty="0" smtClean="0">
                <a:latin typeface="+mn-lt"/>
              </a:rPr>
              <a:t> </a:t>
            </a:r>
            <a:r>
              <a:rPr lang="fr-FR" sz="1600" b="1" dirty="0" err="1" smtClean="0">
                <a:latin typeface="+mn-lt"/>
              </a:rPr>
              <a:t>Chiesaparticolare</a:t>
            </a:r>
            <a:r>
              <a:rPr lang="fr-FR" sz="1600" b="1" dirty="0" smtClean="0">
                <a:latin typeface="+mn-lt"/>
              </a:rPr>
              <a:t> </a:t>
            </a:r>
            <a:r>
              <a:rPr lang="fr-FR" sz="1600" dirty="0" smtClean="0">
                <a:latin typeface="+mn-lt"/>
              </a:rPr>
              <a:t>l’</a:t>
            </a:r>
            <a:r>
              <a:rPr lang="fr-FR" sz="1600" dirty="0" err="1" smtClean="0">
                <a:latin typeface="+mn-lt"/>
              </a:rPr>
              <a:t>interrogativo</a:t>
            </a:r>
            <a:r>
              <a:rPr lang="fr-FR" sz="1600" dirty="0" smtClean="0">
                <a:latin typeface="+mn-lt"/>
              </a:rPr>
              <a:t> fondamentale </a:t>
            </a:r>
            <a:r>
              <a:rPr lang="fr-FR" sz="1600" dirty="0" err="1" smtClean="0">
                <a:latin typeface="+mn-lt"/>
              </a:rPr>
              <a:t>richiama</a:t>
            </a:r>
            <a:r>
              <a:rPr lang="fr-FR" sz="1600" dirty="0" smtClean="0">
                <a:latin typeface="+mn-lt"/>
              </a:rPr>
              <a:t> alla </a:t>
            </a:r>
            <a:r>
              <a:rPr lang="fr-FR" sz="1600" dirty="0" err="1" smtClean="0">
                <a:latin typeface="+mn-lt"/>
              </a:rPr>
              <a:t>vostra</a:t>
            </a:r>
            <a:r>
              <a:rPr lang="fr-FR" sz="1600" dirty="0" smtClean="0">
                <a:latin typeface="+mn-lt"/>
              </a:rPr>
              <a:t> mente</a:t>
            </a:r>
          </a:p>
          <a:p>
            <a:pPr lvl="1" fontAlgn="base"/>
            <a:r>
              <a:rPr lang="fr-FR" sz="1600" b="1" dirty="0" err="1" smtClean="0">
                <a:latin typeface="+mn-lt"/>
              </a:rPr>
              <a:t>Rileggere</a:t>
            </a:r>
            <a:r>
              <a:rPr lang="fr-FR" sz="1600" b="1" dirty="0" smtClean="0">
                <a:latin typeface="+mn-lt"/>
              </a:rPr>
              <a:t> più in </a:t>
            </a:r>
            <a:r>
              <a:rPr lang="fr-FR" sz="1600" b="1" dirty="0" err="1" smtClean="0">
                <a:latin typeface="+mn-lt"/>
              </a:rPr>
              <a:t>profondità</a:t>
            </a:r>
            <a:r>
              <a:rPr lang="fr-FR" sz="1600" b="1" dirty="0" smtClean="0">
                <a:latin typeface="+mn-lt"/>
              </a:rPr>
              <a:t> le </a:t>
            </a:r>
            <a:r>
              <a:rPr lang="fr-FR" sz="1600" b="1" dirty="0" err="1" smtClean="0">
                <a:latin typeface="+mn-lt"/>
              </a:rPr>
              <a:t>esperienze</a:t>
            </a:r>
            <a:r>
              <a:rPr lang="fr-FR" sz="1600" b="1" dirty="0" smtClean="0">
                <a:latin typeface="+mn-lt"/>
              </a:rPr>
              <a:t> </a:t>
            </a:r>
            <a:r>
              <a:rPr lang="fr-FR" sz="1600" b="1" dirty="0" err="1" smtClean="0">
                <a:latin typeface="+mn-lt"/>
              </a:rPr>
              <a:t>sinodali</a:t>
            </a:r>
            <a:r>
              <a:rPr lang="fr-FR" sz="1600" b="1" dirty="0" smtClean="0">
                <a:latin typeface="+mn-lt"/>
              </a:rPr>
              <a:t> </a:t>
            </a:r>
            <a:r>
              <a:rPr lang="fr-FR" sz="1600" b="1" dirty="0" err="1" smtClean="0">
                <a:latin typeface="+mn-lt"/>
              </a:rPr>
              <a:t>del</a:t>
            </a:r>
            <a:r>
              <a:rPr lang="fr-FR" sz="1600" b="1" dirty="0" smtClean="0">
                <a:latin typeface="+mn-lt"/>
              </a:rPr>
              <a:t> «</a:t>
            </a:r>
            <a:r>
              <a:rPr lang="fr-FR" sz="1600" b="1" dirty="0" err="1" smtClean="0">
                <a:latin typeface="+mn-lt"/>
              </a:rPr>
              <a:t>camminare</a:t>
            </a:r>
            <a:r>
              <a:rPr lang="fr-FR" sz="1600" b="1" dirty="0" smtClean="0">
                <a:latin typeface="+mn-lt"/>
              </a:rPr>
              <a:t> </a:t>
            </a:r>
            <a:r>
              <a:rPr lang="fr-FR" sz="1600" b="1" dirty="0" err="1" smtClean="0">
                <a:latin typeface="+mn-lt"/>
              </a:rPr>
              <a:t>insieme</a:t>
            </a:r>
            <a:r>
              <a:rPr lang="fr-FR" sz="1600" b="1" dirty="0" smtClean="0">
                <a:latin typeface="+mn-lt"/>
              </a:rPr>
              <a:t>» </a:t>
            </a:r>
            <a:r>
              <a:rPr lang="fr-FR" sz="1600" b="1" dirty="0">
                <a:latin typeface="+mn-lt"/>
              </a:rPr>
              <a:t>: </a:t>
            </a:r>
            <a:r>
              <a:rPr lang="fr-FR" sz="1600" dirty="0" err="1" smtClean="0">
                <a:latin typeface="+mn-lt"/>
              </a:rPr>
              <a:t>quali</a:t>
            </a:r>
            <a:r>
              <a:rPr lang="fr-FR" sz="1600" dirty="0" smtClean="0">
                <a:latin typeface="+mn-lt"/>
              </a:rPr>
              <a:t> </a:t>
            </a:r>
            <a:r>
              <a:rPr lang="fr-FR" sz="1600" dirty="0" err="1" smtClean="0">
                <a:latin typeface="+mn-lt"/>
              </a:rPr>
              <a:t>gioie</a:t>
            </a:r>
            <a:r>
              <a:rPr lang="fr-FR" sz="1600" dirty="0" smtClean="0">
                <a:latin typeface="+mn-lt"/>
              </a:rPr>
              <a:t> </a:t>
            </a:r>
            <a:r>
              <a:rPr lang="fr-FR" sz="1600" dirty="0" err="1" smtClean="0">
                <a:latin typeface="+mn-lt"/>
              </a:rPr>
              <a:t>hanno</a:t>
            </a:r>
            <a:r>
              <a:rPr lang="fr-FR" sz="1600" dirty="0" smtClean="0">
                <a:latin typeface="+mn-lt"/>
              </a:rPr>
              <a:t> </a:t>
            </a:r>
            <a:r>
              <a:rPr lang="fr-FR" sz="1600" dirty="0" err="1" smtClean="0">
                <a:latin typeface="+mn-lt"/>
              </a:rPr>
              <a:t>provocato</a:t>
            </a:r>
            <a:r>
              <a:rPr lang="fr-FR" sz="1600" dirty="0" smtClean="0">
                <a:latin typeface="+mn-lt"/>
              </a:rPr>
              <a:t>? </a:t>
            </a:r>
            <a:r>
              <a:rPr lang="fr-FR" sz="1600" dirty="0" err="1" smtClean="0">
                <a:latin typeface="+mn-lt"/>
              </a:rPr>
              <a:t>Quali</a:t>
            </a:r>
            <a:r>
              <a:rPr lang="fr-FR" sz="1600" dirty="0" smtClean="0">
                <a:latin typeface="+mn-lt"/>
              </a:rPr>
              <a:t> </a:t>
            </a:r>
            <a:r>
              <a:rPr lang="fr-FR" sz="1600" dirty="0" err="1" smtClean="0">
                <a:latin typeface="+mn-lt"/>
              </a:rPr>
              <a:t>difficoltà</a:t>
            </a:r>
            <a:r>
              <a:rPr lang="fr-FR" sz="1600" dirty="0" smtClean="0">
                <a:latin typeface="+mn-lt"/>
              </a:rPr>
              <a:t> e </a:t>
            </a:r>
            <a:r>
              <a:rPr lang="fr-FR" sz="1600" dirty="0" err="1" smtClean="0">
                <a:latin typeface="+mn-lt"/>
              </a:rPr>
              <a:t>ostacoli</a:t>
            </a:r>
            <a:r>
              <a:rPr lang="fr-FR" sz="1600" dirty="0" smtClean="0">
                <a:latin typeface="+mn-lt"/>
              </a:rPr>
              <a:t> </a:t>
            </a:r>
            <a:r>
              <a:rPr lang="fr-FR" sz="1600" dirty="0" err="1" smtClean="0">
                <a:latin typeface="+mn-lt"/>
              </a:rPr>
              <a:t>hanno</a:t>
            </a:r>
            <a:r>
              <a:rPr lang="fr-FR" sz="1600" dirty="0" smtClean="0">
                <a:latin typeface="+mn-lt"/>
              </a:rPr>
              <a:t> </a:t>
            </a:r>
            <a:r>
              <a:rPr lang="fr-FR" sz="1600" dirty="0" err="1" smtClean="0">
                <a:latin typeface="+mn-lt"/>
              </a:rPr>
              <a:t>incontrato</a:t>
            </a:r>
            <a:r>
              <a:rPr lang="fr-FR" sz="1600" dirty="0" smtClean="0">
                <a:latin typeface="+mn-lt"/>
              </a:rPr>
              <a:t>? </a:t>
            </a:r>
            <a:r>
              <a:rPr lang="fr-FR" sz="1600" dirty="0" err="1" smtClean="0">
                <a:latin typeface="+mn-lt"/>
              </a:rPr>
              <a:t>Quali</a:t>
            </a:r>
            <a:r>
              <a:rPr lang="fr-FR" sz="1600" dirty="0" smtClean="0">
                <a:latin typeface="+mn-lt"/>
              </a:rPr>
              <a:t> </a:t>
            </a:r>
            <a:r>
              <a:rPr lang="fr-FR" sz="1600" dirty="0" err="1" smtClean="0">
                <a:latin typeface="+mn-lt"/>
              </a:rPr>
              <a:t>ferite</a:t>
            </a:r>
            <a:r>
              <a:rPr lang="fr-FR" sz="1600" dirty="0" smtClean="0">
                <a:latin typeface="+mn-lt"/>
              </a:rPr>
              <a:t> </a:t>
            </a:r>
            <a:r>
              <a:rPr lang="fr-FR" sz="1600" dirty="0" err="1" smtClean="0">
                <a:latin typeface="+mn-lt"/>
              </a:rPr>
              <a:t>hanno</a:t>
            </a:r>
            <a:r>
              <a:rPr lang="fr-FR" sz="1600" dirty="0" smtClean="0">
                <a:latin typeface="+mn-lt"/>
              </a:rPr>
              <a:t> </a:t>
            </a:r>
            <a:r>
              <a:rPr lang="fr-FR" sz="1600" dirty="0" err="1" smtClean="0">
                <a:latin typeface="+mn-lt"/>
              </a:rPr>
              <a:t>fatto</a:t>
            </a:r>
            <a:r>
              <a:rPr lang="fr-FR" sz="1600" dirty="0" smtClean="0">
                <a:latin typeface="+mn-lt"/>
              </a:rPr>
              <a:t> </a:t>
            </a:r>
            <a:r>
              <a:rPr lang="fr-FR" sz="1600" dirty="0" err="1" smtClean="0">
                <a:latin typeface="+mn-lt"/>
              </a:rPr>
              <a:t>emergere</a:t>
            </a:r>
            <a:r>
              <a:rPr lang="fr-FR" sz="1600" dirty="0" smtClean="0">
                <a:latin typeface="+mn-lt"/>
              </a:rPr>
              <a:t>? </a:t>
            </a:r>
            <a:r>
              <a:rPr lang="fr-FR" sz="1600" dirty="0" err="1" smtClean="0">
                <a:latin typeface="+mn-lt"/>
              </a:rPr>
              <a:t>Quali</a:t>
            </a:r>
            <a:r>
              <a:rPr lang="fr-FR" sz="1600" dirty="0" smtClean="0">
                <a:latin typeface="+mn-lt"/>
              </a:rPr>
              <a:t> </a:t>
            </a:r>
            <a:r>
              <a:rPr lang="fr-FR" sz="1600" dirty="0" err="1" smtClean="0">
                <a:latin typeface="+mn-lt"/>
              </a:rPr>
              <a:t>intenzioni</a:t>
            </a:r>
            <a:r>
              <a:rPr lang="fr-FR" sz="1600" dirty="0" smtClean="0">
                <a:latin typeface="+mn-lt"/>
              </a:rPr>
              <a:t> </a:t>
            </a:r>
            <a:r>
              <a:rPr lang="fr-FR" sz="1600" dirty="0" err="1" smtClean="0">
                <a:latin typeface="+mn-lt"/>
              </a:rPr>
              <a:t>hanno</a:t>
            </a:r>
            <a:r>
              <a:rPr lang="fr-FR" sz="1600" dirty="0" smtClean="0">
                <a:latin typeface="+mn-lt"/>
              </a:rPr>
              <a:t> </a:t>
            </a:r>
            <a:r>
              <a:rPr lang="fr-FR" sz="1600" dirty="0" err="1" smtClean="0">
                <a:latin typeface="+mn-lt"/>
              </a:rPr>
              <a:t>suscitato</a:t>
            </a:r>
            <a:r>
              <a:rPr lang="fr-FR" sz="1600" dirty="0" smtClean="0">
                <a:latin typeface="+mn-lt"/>
              </a:rPr>
              <a:t>?</a:t>
            </a:r>
            <a:endParaRPr lang="fr-FR" sz="1600" dirty="0">
              <a:latin typeface="+mn-lt"/>
            </a:endParaRPr>
          </a:p>
          <a:p>
            <a:pPr lvl="1" fontAlgn="base"/>
            <a:r>
              <a:rPr lang="fr-FR" sz="1600" b="1" dirty="0" err="1" smtClean="0">
                <a:latin typeface="+mn-lt"/>
              </a:rPr>
              <a:t>Cogliere</a:t>
            </a:r>
            <a:r>
              <a:rPr lang="fr-FR" sz="1600" b="1" dirty="0" smtClean="0">
                <a:latin typeface="+mn-lt"/>
              </a:rPr>
              <a:t> i frutti da </a:t>
            </a:r>
            <a:r>
              <a:rPr lang="fr-FR" sz="1600" b="1" dirty="0" err="1" smtClean="0">
                <a:latin typeface="+mn-lt"/>
              </a:rPr>
              <a:t>condividere</a:t>
            </a:r>
            <a:r>
              <a:rPr lang="fr-FR" sz="1600" b="1" dirty="0" smtClean="0">
                <a:latin typeface="+mn-lt"/>
              </a:rPr>
              <a:t>: </a:t>
            </a:r>
            <a:r>
              <a:rPr lang="fr-FR" sz="1600" b="1" dirty="0" err="1" smtClean="0">
                <a:latin typeface="+mn-lt"/>
              </a:rPr>
              <a:t>dove</a:t>
            </a:r>
            <a:r>
              <a:rPr lang="fr-FR" sz="1600" b="1" dirty="0" smtClean="0">
                <a:latin typeface="+mn-lt"/>
              </a:rPr>
              <a:t>, in </a:t>
            </a:r>
            <a:r>
              <a:rPr lang="fr-FR" sz="1600" b="1" dirty="0" err="1" smtClean="0">
                <a:latin typeface="+mn-lt"/>
              </a:rPr>
              <a:t>queste</a:t>
            </a:r>
            <a:r>
              <a:rPr lang="fr-FR" sz="1600" b="1" dirty="0" smtClean="0">
                <a:latin typeface="+mn-lt"/>
              </a:rPr>
              <a:t> </a:t>
            </a:r>
            <a:r>
              <a:rPr lang="fr-FR" sz="1600" b="1" dirty="0" err="1" smtClean="0">
                <a:latin typeface="+mn-lt"/>
              </a:rPr>
              <a:t>esperienze</a:t>
            </a:r>
            <a:r>
              <a:rPr lang="fr-FR" sz="1600" b="1" dirty="0" smtClean="0">
                <a:latin typeface="+mn-lt"/>
              </a:rPr>
              <a:t>, </a:t>
            </a:r>
            <a:r>
              <a:rPr lang="fr-FR" sz="1600" b="1" dirty="0" err="1" smtClean="0">
                <a:latin typeface="+mn-lt"/>
              </a:rPr>
              <a:t>risuona</a:t>
            </a:r>
            <a:r>
              <a:rPr lang="fr-FR" sz="1600" b="1" dirty="0" smtClean="0">
                <a:latin typeface="+mn-lt"/>
              </a:rPr>
              <a:t> la voce </a:t>
            </a:r>
            <a:r>
              <a:rPr lang="fr-FR" sz="1600" b="1" dirty="0" err="1" smtClean="0">
                <a:latin typeface="+mn-lt"/>
              </a:rPr>
              <a:t>dello</a:t>
            </a:r>
            <a:r>
              <a:rPr lang="fr-FR" sz="1600" b="1" dirty="0" smtClean="0">
                <a:latin typeface="+mn-lt"/>
              </a:rPr>
              <a:t> </a:t>
            </a:r>
            <a:r>
              <a:rPr lang="fr-FR" sz="1600" b="1" dirty="0" err="1" smtClean="0">
                <a:latin typeface="+mn-lt"/>
              </a:rPr>
              <a:t>Spirito</a:t>
            </a:r>
            <a:r>
              <a:rPr lang="fr-FR" sz="1600" b="1" dirty="0" smtClean="0">
                <a:latin typeface="+mn-lt"/>
              </a:rPr>
              <a:t> in </a:t>
            </a:r>
            <a:r>
              <a:rPr lang="fr-FR" sz="1600" b="1" dirty="0" err="1" smtClean="0">
                <a:latin typeface="+mn-lt"/>
              </a:rPr>
              <a:t>queste</a:t>
            </a:r>
            <a:r>
              <a:rPr lang="fr-FR" sz="1600" b="1" dirty="0" smtClean="0">
                <a:latin typeface="+mn-lt"/>
              </a:rPr>
              <a:t> </a:t>
            </a:r>
            <a:r>
              <a:rPr lang="fr-FR" sz="1600" b="1" dirty="0" err="1" smtClean="0">
                <a:latin typeface="+mn-lt"/>
              </a:rPr>
              <a:t>esperienze</a:t>
            </a:r>
            <a:r>
              <a:rPr lang="fr-FR" sz="1600" b="1" dirty="0" smtClean="0">
                <a:latin typeface="+mn-lt"/>
              </a:rPr>
              <a:t> </a:t>
            </a:r>
            <a:r>
              <a:rPr lang="fr-FR" sz="1600" b="1" dirty="0" err="1" smtClean="0">
                <a:latin typeface="+mn-lt"/>
              </a:rPr>
              <a:t>sinodali</a:t>
            </a:r>
            <a:r>
              <a:rPr lang="fr-FR" sz="1600" b="1" dirty="0" smtClean="0">
                <a:latin typeface="+mn-lt"/>
              </a:rPr>
              <a:t>? </a:t>
            </a:r>
            <a:r>
              <a:rPr lang="fr-FR" sz="1600" dirty="0" smtClean="0">
                <a:latin typeface="+mn-lt"/>
              </a:rPr>
              <a:t>Che </a:t>
            </a:r>
            <a:r>
              <a:rPr lang="fr-FR" sz="1600" dirty="0" err="1" smtClean="0">
                <a:latin typeface="+mn-lt"/>
              </a:rPr>
              <a:t>cosa</a:t>
            </a:r>
            <a:r>
              <a:rPr lang="fr-FR" sz="1600" dirty="0" smtClean="0">
                <a:latin typeface="+mn-lt"/>
              </a:rPr>
              <a:t> ci </a:t>
            </a:r>
            <a:r>
              <a:rPr lang="fr-FR" sz="1600" dirty="0" err="1" smtClean="0">
                <a:latin typeface="+mn-lt"/>
              </a:rPr>
              <a:t>chiede</a:t>
            </a:r>
            <a:r>
              <a:rPr lang="fr-FR" sz="1600" dirty="0" smtClean="0">
                <a:latin typeface="+mn-lt"/>
              </a:rPr>
              <a:t> </a:t>
            </a:r>
            <a:r>
              <a:rPr lang="fr-FR" sz="1600" dirty="0" err="1" smtClean="0">
                <a:latin typeface="+mn-lt"/>
              </a:rPr>
              <a:t>oggi</a:t>
            </a:r>
            <a:r>
              <a:rPr lang="fr-FR" sz="1600" dirty="0" smtClean="0">
                <a:latin typeface="+mn-lt"/>
              </a:rPr>
              <a:t>? </a:t>
            </a:r>
            <a:r>
              <a:rPr lang="it-IT" sz="1600" dirty="0">
                <a:latin typeface="+mn-lt"/>
              </a:rPr>
              <a:t>Quali sono i punti da confermare, le prospettive di cambiamento, i passi da compiere? Dove registriamo un consenso? Quali cammini si aprono per la nostra Chiesa particolare?</a:t>
            </a:r>
            <a:endParaRPr lang="fr-FR" sz="1600" dirty="0">
              <a:latin typeface="+mn-lt"/>
            </a:endParaRPr>
          </a:p>
          <a:p>
            <a:endParaRPr lang="en-US" altLang="en-US" dirty="0"/>
          </a:p>
        </p:txBody>
      </p:sp>
    </p:spTree>
    <p:extLst>
      <p:ext uri="{BB962C8B-B14F-4D97-AF65-F5344CB8AC3E}">
        <p14:creationId xmlns:p14="http://schemas.microsoft.com/office/powerpoint/2010/main" val="1966922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Google Shape;144;p22"/>
          <p:cNvPicPr preferRelativeResize="0"/>
          <p:nvPr/>
        </p:nvPicPr>
        <p:blipFill rotWithShape="1">
          <a:blip r:embed="rId3">
            <a:alphaModFix/>
          </a:blip>
          <a:srcRect t="11396" b="14650"/>
          <a:stretch/>
        </p:blipFill>
        <p:spPr>
          <a:xfrm>
            <a:off x="4813800" y="512600"/>
            <a:ext cx="3608899" cy="4060923"/>
          </a:xfrm>
          <a:prstGeom prst="rect">
            <a:avLst/>
          </a:prstGeom>
          <a:noFill/>
          <a:ln>
            <a:noFill/>
          </a:ln>
        </p:spPr>
      </p:pic>
      <p:sp>
        <p:nvSpPr>
          <p:cNvPr id="145" name="Google Shape;145;p22"/>
          <p:cNvSpPr txBox="1">
            <a:spLocks noGrp="1"/>
          </p:cNvSpPr>
          <p:nvPr>
            <p:ph type="title"/>
          </p:nvPr>
        </p:nvSpPr>
        <p:spPr>
          <a:xfrm>
            <a:off x="166975" y="72924"/>
            <a:ext cx="7124162" cy="547398"/>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ct val="44000"/>
              <a:buFont typeface="Arial"/>
              <a:buNone/>
            </a:pPr>
            <a:r>
              <a:rPr lang="fr-FR" sz="1900" dirty="0" smtClean="0">
                <a:latin typeface="+mn-lt"/>
                <a:cs typeface="Avenir Roman"/>
              </a:rPr>
              <a:t>L’</a:t>
            </a:r>
            <a:r>
              <a:rPr lang="fr-FR" sz="1900" dirty="0" err="1" smtClean="0">
                <a:latin typeface="+mn-lt"/>
                <a:cs typeface="Avenir Roman"/>
              </a:rPr>
              <a:t>i</a:t>
            </a:r>
            <a:r>
              <a:rPr lang="fr-FR" sz="1900" dirty="0" err="1" smtClean="0">
                <a:latin typeface="+mn-lt"/>
                <a:cs typeface="Avenir Roman"/>
                <a:sym typeface="Helvetica Neue"/>
              </a:rPr>
              <a:t>nterrogativo</a:t>
            </a:r>
            <a:r>
              <a:rPr lang="fr-FR" sz="1900" dirty="0" smtClean="0">
                <a:latin typeface="+mn-lt"/>
                <a:cs typeface="Avenir Roman"/>
                <a:sym typeface="Helvetica Neue"/>
              </a:rPr>
              <a:t> di </a:t>
            </a:r>
            <a:r>
              <a:rPr lang="fr-FR" sz="1900" dirty="0" err="1" smtClean="0">
                <a:latin typeface="+mn-lt"/>
                <a:cs typeface="Avenir Roman"/>
                <a:sym typeface="Helvetica Neue"/>
              </a:rPr>
              <a:t>fondo</a:t>
            </a:r>
            <a:r>
              <a:rPr lang="fr-FR" sz="1900" dirty="0" smtClean="0">
                <a:latin typeface="+mn-lt"/>
                <a:cs typeface="Avenir Roman"/>
                <a:sym typeface="Helvetica Neue"/>
              </a:rPr>
              <a:t> </a:t>
            </a:r>
            <a:r>
              <a:rPr lang="fr-FR" sz="1900" dirty="0" err="1" smtClean="0">
                <a:latin typeface="+mn-lt"/>
                <a:cs typeface="Avenir Roman"/>
                <a:sym typeface="Helvetica Neue"/>
              </a:rPr>
              <a:t>del</a:t>
            </a:r>
            <a:r>
              <a:rPr lang="fr-FR" sz="1900" dirty="0" smtClean="0">
                <a:latin typeface="+mn-lt"/>
                <a:cs typeface="Avenir Roman"/>
                <a:sym typeface="Helvetica Neue"/>
              </a:rPr>
              <a:t> </a:t>
            </a:r>
            <a:r>
              <a:rPr lang="fr-FR" sz="1900" dirty="0" err="1" smtClean="0">
                <a:latin typeface="+mn-lt"/>
                <a:cs typeface="Avenir Roman"/>
                <a:sym typeface="Helvetica Neue"/>
              </a:rPr>
              <a:t>processo</a:t>
            </a:r>
            <a:r>
              <a:rPr lang="fr-FR" sz="1900" dirty="0" smtClean="0">
                <a:latin typeface="+mn-lt"/>
                <a:cs typeface="Avenir Roman"/>
                <a:sym typeface="Helvetica Neue"/>
              </a:rPr>
              <a:t> </a:t>
            </a:r>
            <a:r>
              <a:rPr lang="fr-FR" sz="1900" dirty="0" err="1" smtClean="0">
                <a:latin typeface="+mn-lt"/>
                <a:cs typeface="Avenir Roman"/>
                <a:sym typeface="Helvetica Neue"/>
              </a:rPr>
              <a:t>sinodale</a:t>
            </a:r>
            <a:endParaRPr lang="fr-FR" sz="1900" dirty="0">
              <a:latin typeface="+mn-lt"/>
              <a:cs typeface="Avenir Roman"/>
            </a:endParaRPr>
          </a:p>
        </p:txBody>
      </p:sp>
      <p:sp>
        <p:nvSpPr>
          <p:cNvPr id="147" name="Google Shape;147;p22"/>
          <p:cNvSpPr txBox="1">
            <a:spLocks noGrp="1"/>
          </p:cNvSpPr>
          <p:nvPr>
            <p:ph type="body" idx="2"/>
          </p:nvPr>
        </p:nvSpPr>
        <p:spPr>
          <a:xfrm>
            <a:off x="280559" y="620322"/>
            <a:ext cx="4447558" cy="1801887"/>
          </a:xfrm>
          <a:prstGeom prst="rect">
            <a:avLst/>
          </a:prstGeom>
        </p:spPr>
        <p:txBody>
          <a:bodyPr spcFirstLastPara="1" wrap="square" lIns="91425" tIns="91425" rIns="91425" bIns="91425" anchor="t" anchorCtr="0">
            <a:normAutofit/>
          </a:bodyPr>
          <a:lstStyle/>
          <a:p>
            <a:pPr marL="0" lvl="0" indent="0">
              <a:buClr>
                <a:schemeClr val="dk1"/>
              </a:buClr>
              <a:buSzPts val="1100"/>
              <a:buNone/>
            </a:pPr>
            <a:r>
              <a:rPr lang="it-IT" sz="1400" dirty="0">
                <a:latin typeface="+mn-lt"/>
              </a:rPr>
              <a:t>come si realizza oggi, a diversi livelli (da quello locale a quello universale) quel “camminare insieme” che permette alla Chiesa di annunciare il Vangelo, conformemente alla missione che le è stata affidata; e quali passi lo Spirito ci invita a compiere per crescere come Chiesa sinodale</a:t>
            </a:r>
            <a:r>
              <a:rPr lang="it-IT" sz="1400" dirty="0" smtClean="0">
                <a:latin typeface="+mn-lt"/>
              </a:rPr>
              <a:t>? </a:t>
            </a:r>
            <a:r>
              <a:rPr lang="fr-FR" sz="1300" dirty="0" smtClean="0">
                <a:latin typeface="+mn-lt"/>
                <a:cs typeface="Avenir Book"/>
              </a:rPr>
              <a:t>(</a:t>
            </a:r>
            <a:r>
              <a:rPr lang="fr-FR" sz="1300" i="1" dirty="0">
                <a:latin typeface="+mn-lt"/>
                <a:cs typeface="Avenir Book"/>
              </a:rPr>
              <a:t>DP</a:t>
            </a:r>
            <a:r>
              <a:rPr lang="fr-FR" sz="1300" dirty="0">
                <a:latin typeface="+mn-lt"/>
                <a:cs typeface="Avenir Book"/>
              </a:rPr>
              <a:t>, 2)</a:t>
            </a:r>
          </a:p>
        </p:txBody>
      </p:sp>
      <p:sp>
        <p:nvSpPr>
          <p:cNvPr id="148" name="Google Shape;148;p22"/>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28</a:t>
            </a:fld>
            <a:endParaRPr/>
          </a:p>
        </p:txBody>
      </p:sp>
      <p:sp>
        <p:nvSpPr>
          <p:cNvPr id="8" name="Google Shape;145;p22"/>
          <p:cNvSpPr txBox="1">
            <a:spLocks/>
          </p:cNvSpPr>
          <p:nvPr/>
        </p:nvSpPr>
        <p:spPr>
          <a:xfrm>
            <a:off x="280559" y="2338729"/>
            <a:ext cx="4296979" cy="72370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2pPr>
            <a:lvl3pPr marR="0" lvl="2"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3pPr>
            <a:lvl4pPr marR="0" lvl="3"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4pPr>
            <a:lvl5pPr marR="0" lvl="4"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5pPr>
            <a:lvl6pPr marR="0" lvl="5"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6pPr>
            <a:lvl7pPr marR="0" lvl="6"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7pPr>
            <a:lvl8pPr marR="0" lvl="7"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8pPr>
            <a:lvl9pPr marR="0" lvl="8" algn="l" rtl="0">
              <a:lnSpc>
                <a:spcPct val="100000"/>
              </a:lnSpc>
              <a:spcBef>
                <a:spcPts val="0"/>
              </a:spcBef>
              <a:spcAft>
                <a:spcPts val="0"/>
              </a:spcAft>
              <a:buClr>
                <a:schemeClr val="dk1"/>
              </a:buClr>
              <a:buSzPts val="2500"/>
              <a:buFont typeface="Helvetica Neue"/>
              <a:buNone/>
              <a:defRPr sz="2500" b="1" i="0" u="none" strike="noStrike" cap="none">
                <a:solidFill>
                  <a:schemeClr val="dk1"/>
                </a:solidFill>
                <a:latin typeface="Helvetica Neue"/>
                <a:ea typeface="Helvetica Neue"/>
                <a:cs typeface="Helvetica Neue"/>
                <a:sym typeface="Helvetica Neue"/>
              </a:defRPr>
            </a:lvl9pPr>
          </a:lstStyle>
          <a:p>
            <a:pPr>
              <a:buSzPct val="44000"/>
              <a:buFont typeface="Arial"/>
              <a:buNone/>
            </a:pPr>
            <a:r>
              <a:rPr lang="fr-FR" sz="1900" b="0" dirty="0" err="1" smtClean="0">
                <a:latin typeface="+mn-lt"/>
                <a:cs typeface="Avenir Roman"/>
              </a:rPr>
              <a:t>Interrogativo</a:t>
            </a:r>
            <a:r>
              <a:rPr lang="fr-FR" sz="1900" b="0" dirty="0" smtClean="0">
                <a:latin typeface="+mn-lt"/>
                <a:cs typeface="Avenir Roman"/>
              </a:rPr>
              <a:t> </a:t>
            </a:r>
            <a:r>
              <a:rPr lang="fr-FR" sz="1900" b="0" dirty="0">
                <a:latin typeface="+mn-lt"/>
                <a:cs typeface="Avenir Roman"/>
              </a:rPr>
              <a:t>fondamentale </a:t>
            </a:r>
            <a:r>
              <a:rPr lang="fr-FR" sz="1900" b="0" dirty="0" err="1" smtClean="0">
                <a:latin typeface="+mn-lt"/>
                <a:cs typeface="Avenir Roman"/>
              </a:rPr>
              <a:t>della</a:t>
            </a:r>
            <a:r>
              <a:rPr lang="fr-FR" sz="1900" b="0" dirty="0" smtClean="0">
                <a:latin typeface="+mn-lt"/>
                <a:cs typeface="Avenir Roman"/>
              </a:rPr>
              <a:t> </a:t>
            </a:r>
            <a:r>
              <a:rPr lang="fr-FR" sz="1900" b="0" dirty="0" err="1" smtClean="0">
                <a:latin typeface="+mn-lt"/>
                <a:cs typeface="Avenir Roman"/>
              </a:rPr>
              <a:t>consultazione</a:t>
            </a:r>
            <a:r>
              <a:rPr lang="fr-FR" sz="1900" b="0" dirty="0" smtClean="0">
                <a:latin typeface="+mn-lt"/>
                <a:cs typeface="Avenir Roman"/>
              </a:rPr>
              <a:t> </a:t>
            </a:r>
            <a:r>
              <a:rPr lang="fr-FR" sz="1900" b="0" dirty="0" err="1" smtClean="0">
                <a:latin typeface="+mn-lt"/>
                <a:cs typeface="Avenir Roman"/>
              </a:rPr>
              <a:t>del</a:t>
            </a:r>
            <a:r>
              <a:rPr lang="fr-FR" sz="1900" b="0" dirty="0" smtClean="0">
                <a:latin typeface="+mn-lt"/>
                <a:cs typeface="Avenir Roman"/>
              </a:rPr>
              <a:t> </a:t>
            </a:r>
            <a:r>
              <a:rPr lang="fr-FR" sz="1900" b="0" dirty="0" err="1" smtClean="0">
                <a:latin typeface="+mn-lt"/>
                <a:cs typeface="Avenir Roman"/>
              </a:rPr>
              <a:t>Popolo</a:t>
            </a:r>
            <a:r>
              <a:rPr lang="fr-FR" sz="1900" b="0" dirty="0" smtClean="0">
                <a:latin typeface="+mn-lt"/>
                <a:cs typeface="Avenir Roman"/>
              </a:rPr>
              <a:t> di </a:t>
            </a:r>
            <a:r>
              <a:rPr lang="fr-FR" sz="1900" b="0" dirty="0" err="1" smtClean="0">
                <a:latin typeface="+mn-lt"/>
                <a:cs typeface="Avenir Roman"/>
              </a:rPr>
              <a:t>Dio</a:t>
            </a:r>
            <a:endParaRPr lang="fr-FR" sz="1900" b="0" dirty="0">
              <a:latin typeface="+mn-lt"/>
              <a:cs typeface="Avenir Roman"/>
            </a:endParaRPr>
          </a:p>
        </p:txBody>
      </p:sp>
      <p:sp>
        <p:nvSpPr>
          <p:cNvPr id="9" name="Google Shape;147;p22"/>
          <p:cNvSpPr txBox="1">
            <a:spLocks/>
          </p:cNvSpPr>
          <p:nvPr/>
        </p:nvSpPr>
        <p:spPr>
          <a:xfrm>
            <a:off x="280559" y="2978955"/>
            <a:ext cx="4296978" cy="1348528"/>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1pPr>
            <a:lvl2pPr marL="914400" marR="0" lvl="1"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2pPr>
            <a:lvl3pPr marL="1371600" marR="0" lvl="2"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3pPr>
            <a:lvl4pPr marL="1828800" marR="0" lvl="3"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4pPr>
            <a:lvl5pPr marL="2286000" marR="0" lvl="4"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5pPr>
            <a:lvl6pPr marL="2743200" marR="0" lvl="5"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6pPr>
            <a:lvl7pPr marL="3200400" marR="0" lvl="6"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7pPr>
            <a:lvl8pPr marL="3657600" marR="0" lvl="7"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8pPr>
            <a:lvl9pPr marL="4114800" marR="0" lvl="8" indent="-304800" algn="l" rtl="0">
              <a:lnSpc>
                <a:spcPct val="115000"/>
              </a:lnSpc>
              <a:spcBef>
                <a:spcPts val="0"/>
              </a:spcBef>
              <a:spcAft>
                <a:spcPts val="0"/>
              </a:spcAft>
              <a:buClr>
                <a:srgbClr val="DE8F32"/>
              </a:buClr>
              <a:buSzPts val="1200"/>
              <a:buFont typeface="Helvetica Neue"/>
              <a:buChar char="■"/>
              <a:defRPr sz="1200" b="0" i="0" u="none" strike="noStrike" cap="none">
                <a:solidFill>
                  <a:srgbClr val="000000"/>
                </a:solidFill>
                <a:latin typeface="Helvetica Neue"/>
                <a:ea typeface="Helvetica Neue"/>
                <a:cs typeface="Helvetica Neue"/>
                <a:sym typeface="Helvetica Neue"/>
              </a:defRPr>
            </a:lvl9pPr>
          </a:lstStyle>
          <a:p>
            <a:pPr marL="0" indent="0" algn="just">
              <a:buClr>
                <a:schemeClr val="dk1"/>
              </a:buClr>
              <a:buSzPts val="1100"/>
              <a:buFont typeface="Arial"/>
              <a:buNone/>
            </a:pPr>
            <a:r>
              <a:rPr lang="it-IT" sz="1300" i="1" dirty="0">
                <a:latin typeface="+mn-lt"/>
                <a:cs typeface="Avenir Book"/>
              </a:rPr>
              <a:t>Una Chiesa sinodale, annunciando il Vangelo, “cammina insieme”: come questo “camminare insieme” si realizza oggi nella vostra Chiesa particolare? Quali passi lo Spirito ci invita a compiere per crescere nel nostro “camminare insieme”? </a:t>
            </a:r>
            <a:r>
              <a:rPr lang="fr-FR" sz="1300" i="1" dirty="0">
                <a:latin typeface="+mn-lt"/>
                <a:cs typeface="Avenir Book"/>
              </a:rPr>
              <a:t>(DP, 26)</a:t>
            </a:r>
          </a:p>
        </p:txBody>
      </p:sp>
    </p:spTree>
    <p:extLst>
      <p:ext uri="{BB962C8B-B14F-4D97-AF65-F5344CB8AC3E}">
        <p14:creationId xmlns:p14="http://schemas.microsoft.com/office/powerpoint/2010/main" val="26164222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2"/>
          <p:cNvSpPr txBox="1">
            <a:spLocks noGrp="1"/>
          </p:cNvSpPr>
          <p:nvPr>
            <p:ph type="body" idx="3"/>
          </p:nvPr>
        </p:nvSpPr>
        <p:spPr>
          <a:xfrm>
            <a:off x="4651368" y="333211"/>
            <a:ext cx="4492632" cy="4268404"/>
          </a:xfrm>
          <a:prstGeom prst="rect">
            <a:avLst/>
          </a:prstGeom>
        </p:spPr>
        <p:txBody>
          <a:bodyPr spcFirstLastPara="1" wrap="square" lIns="91425" tIns="91425" rIns="91425" bIns="91425" anchor="t" anchorCtr="0">
            <a:noAutofit/>
          </a:bodyPr>
          <a:lstStyle/>
          <a:p>
            <a:pPr marL="285750" lvl="0" indent="-285750">
              <a:buClr>
                <a:schemeClr val="dk1"/>
              </a:buClr>
              <a:buSzPts val="1100"/>
              <a:buAutoNum type="romanUcPeriod" startAt="6"/>
            </a:pPr>
            <a:r>
              <a:rPr lang="fr-CA" b="1" dirty="0" err="1" smtClean="0">
                <a:latin typeface="+mn-lt"/>
                <a:cs typeface="Avenir Book"/>
              </a:rPr>
              <a:t>Dialogare</a:t>
            </a:r>
            <a:r>
              <a:rPr lang="fr-CA" b="1" dirty="0" smtClean="0">
                <a:latin typeface="+mn-lt"/>
                <a:cs typeface="Avenir Book"/>
              </a:rPr>
              <a:t> </a:t>
            </a:r>
            <a:r>
              <a:rPr lang="fr-CA" b="1" dirty="0" err="1" smtClean="0">
                <a:latin typeface="+mn-lt"/>
                <a:cs typeface="Avenir Book"/>
              </a:rPr>
              <a:t>nella</a:t>
            </a:r>
            <a:r>
              <a:rPr lang="fr-CA" b="1" dirty="0" smtClean="0">
                <a:latin typeface="+mn-lt"/>
                <a:cs typeface="Avenir Book"/>
              </a:rPr>
              <a:t> </a:t>
            </a:r>
            <a:r>
              <a:rPr lang="fr-CA" b="1" dirty="0" err="1" smtClean="0">
                <a:latin typeface="+mn-lt"/>
                <a:cs typeface="Avenir Book"/>
              </a:rPr>
              <a:t>Chiesa</a:t>
            </a:r>
            <a:r>
              <a:rPr lang="fr-CA" b="1" dirty="0" smtClean="0">
                <a:latin typeface="+mn-lt"/>
                <a:cs typeface="Avenir Book"/>
              </a:rPr>
              <a:t> e </a:t>
            </a:r>
            <a:r>
              <a:rPr lang="fr-CA" b="1" dirty="0" err="1" smtClean="0">
                <a:latin typeface="+mn-lt"/>
                <a:cs typeface="Avenir Book"/>
              </a:rPr>
              <a:t>nella</a:t>
            </a:r>
            <a:r>
              <a:rPr lang="fr-CA" b="1" dirty="0" smtClean="0">
                <a:latin typeface="+mn-lt"/>
                <a:cs typeface="Avenir Book"/>
              </a:rPr>
              <a:t> </a:t>
            </a:r>
            <a:r>
              <a:rPr lang="fr-CA" b="1" dirty="0" err="1" smtClean="0">
                <a:latin typeface="+mn-lt"/>
                <a:cs typeface="Avenir Book"/>
              </a:rPr>
              <a:t>società</a:t>
            </a:r>
            <a:endParaRPr lang="fr-CA" b="1" dirty="0">
              <a:latin typeface="+mn-lt"/>
              <a:cs typeface="Avenir Book"/>
            </a:endParaRPr>
          </a:p>
          <a:p>
            <a:pPr marL="0" lvl="0" indent="0">
              <a:buClr>
                <a:schemeClr val="dk1"/>
              </a:buClr>
              <a:buSzPts val="1100"/>
              <a:buNone/>
            </a:pPr>
            <a:r>
              <a:rPr lang="it-IT" i="1" dirty="0">
                <a:latin typeface="+mn-lt"/>
                <a:cs typeface="Avenir Book"/>
              </a:rPr>
              <a:t>Il dialogo è un cammino di perseveranza, che comprende </a:t>
            </a:r>
            <a:r>
              <a:rPr lang="it-IT" i="1" dirty="0" smtClean="0">
                <a:latin typeface="+mn-lt"/>
                <a:cs typeface="Avenir Book"/>
              </a:rPr>
              <a:t>anche silenzi </a:t>
            </a:r>
            <a:r>
              <a:rPr lang="it-IT" i="1" dirty="0">
                <a:latin typeface="+mn-lt"/>
                <a:cs typeface="Avenir Book"/>
              </a:rPr>
              <a:t>e sofferenze, ma capace di raccogliere l’esperienza </a:t>
            </a:r>
            <a:r>
              <a:rPr lang="it-IT" i="1" dirty="0" smtClean="0">
                <a:latin typeface="+mn-lt"/>
                <a:cs typeface="Avenir Book"/>
              </a:rPr>
              <a:t>delle persone </a:t>
            </a:r>
            <a:r>
              <a:rPr lang="it-IT" i="1" dirty="0">
                <a:latin typeface="+mn-lt"/>
                <a:cs typeface="Avenir Book"/>
              </a:rPr>
              <a:t>e dei popoli</a:t>
            </a:r>
            <a:r>
              <a:rPr lang="fr-CA" i="1" dirty="0" smtClean="0">
                <a:latin typeface="+mn-lt"/>
                <a:cs typeface="Avenir Book"/>
              </a:rPr>
              <a:t>.</a:t>
            </a:r>
            <a:endParaRPr lang="fr-CA" i="1" dirty="0">
              <a:latin typeface="+mn-lt"/>
              <a:cs typeface="Avenir Book"/>
            </a:endParaRPr>
          </a:p>
          <a:p>
            <a:pPr marL="285750" lvl="0" indent="-285750">
              <a:buClr>
                <a:schemeClr val="dk1"/>
              </a:buClr>
              <a:buSzPts val="1100"/>
              <a:buFont typeface="+mj-lt"/>
              <a:buAutoNum type="romanUcPeriod" startAt="7"/>
            </a:pPr>
            <a:r>
              <a:rPr lang="fr-CA" b="1" dirty="0" smtClean="0">
                <a:latin typeface="+mn-lt"/>
                <a:cs typeface="Avenir Book"/>
              </a:rPr>
              <a:t>Con le </a:t>
            </a:r>
            <a:r>
              <a:rPr lang="fr-CA" b="1" dirty="0" err="1" smtClean="0">
                <a:latin typeface="+mn-lt"/>
                <a:cs typeface="Avenir Book"/>
              </a:rPr>
              <a:t>altre</a:t>
            </a:r>
            <a:r>
              <a:rPr lang="fr-CA" b="1" dirty="0" smtClean="0">
                <a:latin typeface="+mn-lt"/>
                <a:cs typeface="Avenir Book"/>
              </a:rPr>
              <a:t> </a:t>
            </a:r>
            <a:r>
              <a:rPr lang="fr-CA" b="1" dirty="0" err="1" smtClean="0">
                <a:latin typeface="+mn-lt"/>
                <a:cs typeface="Avenir Book"/>
              </a:rPr>
              <a:t>confessioni</a:t>
            </a:r>
            <a:r>
              <a:rPr lang="fr-CA" b="1" dirty="0" smtClean="0">
                <a:latin typeface="+mn-lt"/>
                <a:cs typeface="Avenir Book"/>
              </a:rPr>
              <a:t> </a:t>
            </a:r>
            <a:r>
              <a:rPr lang="fr-CA" b="1" dirty="0" err="1" smtClean="0">
                <a:latin typeface="+mn-lt"/>
                <a:cs typeface="Avenir Book"/>
              </a:rPr>
              <a:t>cristiane</a:t>
            </a:r>
            <a:endParaRPr lang="fr-CA" b="1" dirty="0">
              <a:latin typeface="+mn-lt"/>
              <a:cs typeface="Avenir Book"/>
            </a:endParaRPr>
          </a:p>
          <a:p>
            <a:pPr marL="0" lvl="0" indent="0">
              <a:buClr>
                <a:schemeClr val="dk1"/>
              </a:buClr>
              <a:buSzPts val="1100"/>
              <a:buNone/>
            </a:pPr>
            <a:r>
              <a:rPr lang="it-IT" i="1" dirty="0">
                <a:latin typeface="+mn-lt"/>
                <a:cs typeface="Avenir Book"/>
              </a:rPr>
              <a:t>Il dialogo tra cristiani di diversa confessione, uniti da un solo</a:t>
            </a:r>
          </a:p>
          <a:p>
            <a:pPr marL="0" lvl="0" indent="0">
              <a:buClr>
                <a:schemeClr val="dk1"/>
              </a:buClr>
              <a:buSzPts val="1100"/>
              <a:buNone/>
            </a:pPr>
            <a:r>
              <a:rPr lang="it-IT" i="1" dirty="0">
                <a:latin typeface="+mn-lt"/>
                <a:cs typeface="Avenir Book"/>
              </a:rPr>
              <a:t>Battesimo, ha un posto particolare nel cammino </a:t>
            </a:r>
            <a:r>
              <a:rPr lang="it-IT" i="1" dirty="0" smtClean="0">
                <a:latin typeface="+mn-lt"/>
                <a:cs typeface="Avenir Book"/>
              </a:rPr>
              <a:t>sinodale</a:t>
            </a:r>
            <a:r>
              <a:rPr lang="fr-CA" i="1" dirty="0" smtClean="0">
                <a:latin typeface="+mn-lt"/>
                <a:cs typeface="Avenir Book"/>
              </a:rPr>
              <a:t>.</a:t>
            </a:r>
            <a:endParaRPr lang="fr-CA" i="1" dirty="0">
              <a:latin typeface="+mn-lt"/>
              <a:cs typeface="Avenir Book"/>
            </a:endParaRPr>
          </a:p>
          <a:p>
            <a:pPr marL="285750" lvl="0" indent="-285750">
              <a:buClr>
                <a:schemeClr val="dk1"/>
              </a:buClr>
              <a:buSzPts val="1100"/>
              <a:buFont typeface="+mj-lt"/>
              <a:buAutoNum type="romanUcPeriod" startAt="8"/>
            </a:pPr>
            <a:r>
              <a:rPr lang="fr-CA" b="1" dirty="0" err="1" smtClean="0">
                <a:latin typeface="+mn-lt"/>
                <a:cs typeface="Avenir Book"/>
              </a:rPr>
              <a:t>Autorità</a:t>
            </a:r>
            <a:r>
              <a:rPr lang="fr-CA" b="1" dirty="0" smtClean="0">
                <a:latin typeface="+mn-lt"/>
                <a:cs typeface="Avenir Book"/>
              </a:rPr>
              <a:t> e </a:t>
            </a:r>
            <a:r>
              <a:rPr lang="fr-CA" b="1" dirty="0" err="1" smtClean="0">
                <a:latin typeface="+mn-lt"/>
                <a:cs typeface="Avenir Book"/>
              </a:rPr>
              <a:t>partecipazione</a:t>
            </a:r>
            <a:endParaRPr lang="fr-CA" b="1" dirty="0">
              <a:latin typeface="+mn-lt"/>
              <a:cs typeface="Avenir Book"/>
            </a:endParaRPr>
          </a:p>
          <a:p>
            <a:pPr marL="0" lvl="0" indent="0">
              <a:buClr>
                <a:schemeClr val="dk1"/>
              </a:buClr>
              <a:buSzPts val="1100"/>
              <a:buNone/>
            </a:pPr>
            <a:r>
              <a:rPr lang="it-IT" i="1" dirty="0">
                <a:latin typeface="+mn-lt"/>
                <a:cs typeface="Avenir Book"/>
              </a:rPr>
              <a:t>Una Chiesa sinodale è una Chiesa partecipativa e </a:t>
            </a:r>
            <a:r>
              <a:rPr lang="it-IT" i="1" dirty="0" smtClean="0">
                <a:latin typeface="+mn-lt"/>
                <a:cs typeface="Avenir Book"/>
              </a:rPr>
              <a:t>corresponsabile</a:t>
            </a:r>
            <a:r>
              <a:rPr lang="fr-CA" i="1" dirty="0" smtClean="0">
                <a:latin typeface="+mn-lt"/>
                <a:cs typeface="Avenir Book"/>
              </a:rPr>
              <a:t>.</a:t>
            </a:r>
            <a:endParaRPr lang="fr-CA" i="1" dirty="0">
              <a:latin typeface="+mn-lt"/>
              <a:cs typeface="Avenir Book"/>
            </a:endParaRPr>
          </a:p>
          <a:p>
            <a:pPr marL="285750" lvl="0" indent="-285750">
              <a:buClr>
                <a:schemeClr val="dk1"/>
              </a:buClr>
              <a:buSzPts val="1100"/>
              <a:buFont typeface="+mj-lt"/>
              <a:buAutoNum type="romanUcPeriod" startAt="9"/>
            </a:pPr>
            <a:r>
              <a:rPr lang="fr-CA" b="1" dirty="0" err="1" smtClean="0">
                <a:latin typeface="+mn-lt"/>
                <a:cs typeface="Avenir Book"/>
              </a:rPr>
              <a:t>Discernere</a:t>
            </a:r>
            <a:r>
              <a:rPr lang="fr-CA" b="1" dirty="0" smtClean="0">
                <a:latin typeface="+mn-lt"/>
                <a:cs typeface="Avenir Book"/>
              </a:rPr>
              <a:t> e </a:t>
            </a:r>
            <a:r>
              <a:rPr lang="fr-CA" b="1" dirty="0" err="1" smtClean="0">
                <a:latin typeface="+mn-lt"/>
                <a:cs typeface="Avenir Book"/>
              </a:rPr>
              <a:t>decidere</a:t>
            </a:r>
            <a:endParaRPr lang="fr-CA" b="1" dirty="0">
              <a:latin typeface="+mn-lt"/>
              <a:cs typeface="Avenir Book"/>
            </a:endParaRPr>
          </a:p>
          <a:p>
            <a:pPr marL="0" lvl="0" indent="0">
              <a:buClr>
                <a:schemeClr val="dk1"/>
              </a:buClr>
              <a:buSzPts val="1100"/>
              <a:buNone/>
            </a:pPr>
            <a:r>
              <a:rPr lang="it-IT" i="1" dirty="0">
                <a:latin typeface="+mn-lt"/>
                <a:cs typeface="Avenir Book"/>
              </a:rPr>
              <a:t>In uno stile sinodale si decide per discernimento, sulla base di </a:t>
            </a:r>
            <a:r>
              <a:rPr lang="it-IT" i="1" dirty="0" smtClean="0">
                <a:latin typeface="+mn-lt"/>
                <a:cs typeface="Avenir Book"/>
              </a:rPr>
              <a:t>un consenso </a:t>
            </a:r>
            <a:r>
              <a:rPr lang="it-IT" i="1" dirty="0">
                <a:latin typeface="+mn-lt"/>
                <a:cs typeface="Avenir Book"/>
              </a:rPr>
              <a:t>che scaturisce dalla comune obbedienza allo Spirito.</a:t>
            </a:r>
            <a:r>
              <a:rPr lang="fr-CA" i="1" dirty="0" smtClean="0">
                <a:latin typeface="+mn-lt"/>
                <a:cs typeface="Avenir Book"/>
              </a:rPr>
              <a:t>.</a:t>
            </a:r>
            <a:endParaRPr lang="fr-CA" dirty="0">
              <a:latin typeface="+mn-lt"/>
              <a:cs typeface="Avenir Book"/>
            </a:endParaRPr>
          </a:p>
          <a:p>
            <a:pPr marL="285750" lvl="0" indent="-285750">
              <a:buClr>
                <a:schemeClr val="dk1"/>
              </a:buClr>
              <a:buSzPts val="1100"/>
              <a:buFont typeface="+mj-lt"/>
              <a:buAutoNum type="romanUcPeriod" startAt="10"/>
            </a:pPr>
            <a:r>
              <a:rPr lang="fr-CA" b="1" dirty="0" err="1" smtClean="0">
                <a:latin typeface="+mn-lt"/>
                <a:cs typeface="Avenir Book"/>
              </a:rPr>
              <a:t>Formarsi</a:t>
            </a:r>
            <a:r>
              <a:rPr lang="fr-CA" b="1" dirty="0" smtClean="0">
                <a:latin typeface="+mn-lt"/>
                <a:cs typeface="Avenir Book"/>
              </a:rPr>
              <a:t> alla </a:t>
            </a:r>
            <a:r>
              <a:rPr lang="fr-CA" b="1" dirty="0" err="1" smtClean="0">
                <a:latin typeface="+mn-lt"/>
                <a:cs typeface="Avenir Book"/>
              </a:rPr>
              <a:t>sinodalità</a:t>
            </a:r>
            <a:endParaRPr lang="fr-CA" b="1" dirty="0">
              <a:latin typeface="+mn-lt"/>
              <a:cs typeface="Avenir Book"/>
            </a:endParaRPr>
          </a:p>
          <a:p>
            <a:pPr marL="0" lvl="0" indent="0">
              <a:buClr>
                <a:schemeClr val="dk1"/>
              </a:buClr>
              <a:buSzPts val="1100"/>
              <a:buNone/>
            </a:pPr>
            <a:r>
              <a:rPr lang="it-IT" i="1" dirty="0">
                <a:latin typeface="+mn-lt"/>
                <a:cs typeface="Avenir Book"/>
              </a:rPr>
              <a:t>La spiritualità del camminare insieme è chiamata a diventare</a:t>
            </a:r>
          </a:p>
          <a:p>
            <a:pPr marL="0" lvl="0" indent="0">
              <a:buClr>
                <a:schemeClr val="dk1"/>
              </a:buClr>
              <a:buSzPts val="1100"/>
              <a:buNone/>
            </a:pPr>
            <a:r>
              <a:rPr lang="it-IT" i="1" dirty="0">
                <a:latin typeface="+mn-lt"/>
                <a:cs typeface="Avenir Book"/>
              </a:rPr>
              <a:t>principio educativo per la formazione della persona umana e del</a:t>
            </a:r>
          </a:p>
          <a:p>
            <a:pPr marL="0" lvl="0" indent="0">
              <a:buClr>
                <a:schemeClr val="dk1"/>
              </a:buClr>
              <a:buSzPts val="1100"/>
              <a:buNone/>
            </a:pPr>
            <a:r>
              <a:rPr lang="it-IT" i="1" dirty="0">
                <a:latin typeface="+mn-lt"/>
                <a:cs typeface="Avenir Book"/>
              </a:rPr>
              <a:t>cristiano, delle famiglie e delle comunità</a:t>
            </a:r>
            <a:r>
              <a:rPr lang="fr-CA" i="1" dirty="0" smtClean="0">
                <a:latin typeface="+mn-lt"/>
                <a:cs typeface="Avenir Book"/>
              </a:rPr>
              <a:t>.</a:t>
            </a:r>
            <a:endParaRPr lang="fr-CA" i="1" dirty="0">
              <a:latin typeface="+mn-lt"/>
              <a:cs typeface="Avenir Book"/>
            </a:endParaRPr>
          </a:p>
        </p:txBody>
      </p:sp>
      <p:sp>
        <p:nvSpPr>
          <p:cNvPr id="235" name="Google Shape;235;p32"/>
          <p:cNvSpPr txBox="1">
            <a:spLocks noGrp="1"/>
          </p:cNvSpPr>
          <p:nvPr>
            <p:ph type="title"/>
          </p:nvPr>
        </p:nvSpPr>
        <p:spPr>
          <a:xfrm>
            <a:off x="387517" y="183287"/>
            <a:ext cx="3614137" cy="63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fr-FR" dirty="0" err="1" smtClean="0">
                <a:latin typeface="+mn-lt"/>
                <a:cs typeface="Avenir Book"/>
              </a:rPr>
              <a:t>Dieci</a:t>
            </a:r>
            <a:r>
              <a:rPr lang="fr-FR" dirty="0" smtClean="0">
                <a:latin typeface="+mn-lt"/>
                <a:cs typeface="Avenir Book"/>
              </a:rPr>
              <a:t> </a:t>
            </a:r>
            <a:r>
              <a:rPr lang="fr-FR" dirty="0" err="1" smtClean="0">
                <a:latin typeface="+mn-lt"/>
                <a:cs typeface="Avenir Book"/>
              </a:rPr>
              <a:t>nuclei</a:t>
            </a:r>
            <a:r>
              <a:rPr lang="fr-FR" dirty="0" smtClean="0">
                <a:latin typeface="+mn-lt"/>
                <a:cs typeface="Avenir Book"/>
              </a:rPr>
              <a:t> </a:t>
            </a:r>
            <a:r>
              <a:rPr lang="fr-FR" dirty="0" err="1" smtClean="0">
                <a:latin typeface="+mn-lt"/>
                <a:cs typeface="Avenir Book"/>
              </a:rPr>
              <a:t>tematici</a:t>
            </a:r>
            <a:endParaRPr lang="fr-FR" dirty="0">
              <a:latin typeface="+mn-lt"/>
              <a:cs typeface="Avenir Book"/>
            </a:endParaRPr>
          </a:p>
        </p:txBody>
      </p:sp>
      <p:sp>
        <p:nvSpPr>
          <p:cNvPr id="237" name="Google Shape;237;p32"/>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29</a:t>
            </a:fld>
            <a:endParaRPr/>
          </a:p>
        </p:txBody>
      </p:sp>
      <p:cxnSp>
        <p:nvCxnSpPr>
          <p:cNvPr id="238" name="Google Shape;238;p32"/>
          <p:cNvCxnSpPr/>
          <p:nvPr/>
        </p:nvCxnSpPr>
        <p:spPr>
          <a:xfrm>
            <a:off x="2013391" y="4484274"/>
            <a:ext cx="2186400" cy="0"/>
          </a:xfrm>
          <a:prstGeom prst="straightConnector1">
            <a:avLst/>
          </a:prstGeom>
          <a:noFill/>
          <a:ln w="28575" cap="flat" cmpd="sng">
            <a:solidFill>
              <a:srgbClr val="DE8F32"/>
            </a:solidFill>
            <a:prstDash val="dot"/>
            <a:round/>
            <a:headEnd type="none" w="med" len="med"/>
            <a:tailEnd type="none" w="med" len="med"/>
          </a:ln>
        </p:spPr>
      </p:cxnSp>
      <p:sp>
        <p:nvSpPr>
          <p:cNvPr id="239" name="Google Shape;239;p32"/>
          <p:cNvSpPr txBox="1">
            <a:spLocks noGrp="1"/>
          </p:cNvSpPr>
          <p:nvPr>
            <p:ph type="body" idx="2"/>
          </p:nvPr>
        </p:nvSpPr>
        <p:spPr>
          <a:xfrm>
            <a:off x="295326" y="797555"/>
            <a:ext cx="4237914" cy="3603774"/>
          </a:xfrm>
          <a:prstGeom prst="rect">
            <a:avLst/>
          </a:prstGeom>
        </p:spPr>
        <p:txBody>
          <a:bodyPr spcFirstLastPara="1" wrap="square" lIns="91425" tIns="91425" rIns="91425" bIns="91425" anchor="t" anchorCtr="0">
            <a:normAutofit lnSpcReduction="10000"/>
          </a:bodyPr>
          <a:lstStyle/>
          <a:p>
            <a:pPr marL="400050" lvl="0" indent="-400050">
              <a:buClr>
                <a:schemeClr val="dk1"/>
              </a:buClr>
              <a:buSzPts val="1100"/>
              <a:buFont typeface="+mj-lt"/>
              <a:buAutoNum type="romanUcPeriod"/>
            </a:pPr>
            <a:r>
              <a:rPr lang="fr-CA" sz="1300" b="1" dirty="0" smtClean="0">
                <a:latin typeface="+mn-lt"/>
                <a:cs typeface="Avenir Book"/>
              </a:rPr>
              <a:t>Compagni di </a:t>
            </a:r>
            <a:r>
              <a:rPr lang="fr-CA" sz="1300" b="1" dirty="0" err="1" smtClean="0">
                <a:latin typeface="+mn-lt"/>
                <a:cs typeface="Avenir Book"/>
              </a:rPr>
              <a:t>viaggio</a:t>
            </a:r>
            <a:endParaRPr lang="fr-CA" sz="1300" b="1" dirty="0">
              <a:latin typeface="+mn-lt"/>
              <a:cs typeface="Avenir Book"/>
            </a:endParaRPr>
          </a:p>
          <a:p>
            <a:pPr marL="0" lvl="0" indent="0">
              <a:buClr>
                <a:schemeClr val="dk1"/>
              </a:buClr>
              <a:buSzPts val="1100"/>
              <a:buNone/>
            </a:pPr>
            <a:r>
              <a:rPr lang="it-IT" sz="1300" i="1" dirty="0">
                <a:latin typeface="+mn-lt"/>
              </a:rPr>
              <a:t>Nella Chiesa e nella società siamo sulla stessa strada fianco a fianco</a:t>
            </a:r>
            <a:r>
              <a:rPr lang="fr-CA" sz="1300" i="1" dirty="0" smtClean="0">
                <a:latin typeface="+mn-lt"/>
                <a:cs typeface="Avenir Book"/>
              </a:rPr>
              <a:t>.</a:t>
            </a:r>
            <a:endParaRPr lang="fr-CA" sz="1300" i="1" dirty="0">
              <a:latin typeface="+mn-lt"/>
              <a:cs typeface="Avenir Book"/>
            </a:endParaRPr>
          </a:p>
          <a:p>
            <a:pPr marL="400050" lvl="0" indent="-400050">
              <a:buClr>
                <a:schemeClr val="dk1"/>
              </a:buClr>
              <a:buSzPts val="1100"/>
              <a:buFont typeface="+mj-lt"/>
              <a:buAutoNum type="romanUcPeriod" startAt="2"/>
            </a:pPr>
            <a:r>
              <a:rPr lang="fr-CA" sz="1300" b="1" dirty="0" err="1" smtClean="0">
                <a:latin typeface="+mn-lt"/>
                <a:cs typeface="Avenir Book"/>
              </a:rPr>
              <a:t>Ascoltare</a:t>
            </a:r>
            <a:endParaRPr lang="fr-CA" sz="1300" b="1" dirty="0">
              <a:latin typeface="+mn-lt"/>
              <a:cs typeface="Avenir Book"/>
            </a:endParaRPr>
          </a:p>
          <a:p>
            <a:pPr marL="0" lvl="0" indent="0">
              <a:buClr>
                <a:schemeClr val="dk1"/>
              </a:buClr>
              <a:buSzPts val="1100"/>
              <a:buNone/>
            </a:pPr>
            <a:r>
              <a:rPr lang="it-IT" sz="1300" i="1" dirty="0">
                <a:latin typeface="+mn-lt"/>
              </a:rPr>
              <a:t>L’ascolto è il primo passo, ma richiede di avere mente e cuore aperti, senza pregiudizi</a:t>
            </a:r>
            <a:r>
              <a:rPr lang="fr-CA" sz="1300" i="1" dirty="0" smtClean="0">
                <a:latin typeface="+mn-lt"/>
                <a:cs typeface="Avenir Book"/>
              </a:rPr>
              <a:t>.</a:t>
            </a:r>
            <a:endParaRPr lang="fr-CA" sz="1300" b="1" i="1" dirty="0">
              <a:latin typeface="+mn-lt"/>
              <a:cs typeface="Avenir Book"/>
            </a:endParaRPr>
          </a:p>
          <a:p>
            <a:pPr marL="400050" lvl="0" indent="-400050">
              <a:buClr>
                <a:schemeClr val="dk1"/>
              </a:buClr>
              <a:buSzPts val="1100"/>
              <a:buFont typeface="+mj-lt"/>
              <a:buAutoNum type="romanUcPeriod" startAt="3"/>
            </a:pPr>
            <a:r>
              <a:rPr lang="fr-CA" sz="1300" b="1" dirty="0" err="1" smtClean="0">
                <a:latin typeface="+mn-lt"/>
                <a:cs typeface="Avenir Book"/>
              </a:rPr>
              <a:t>Prendere</a:t>
            </a:r>
            <a:r>
              <a:rPr lang="fr-CA" sz="1300" b="1" dirty="0" smtClean="0">
                <a:latin typeface="+mn-lt"/>
                <a:cs typeface="Avenir Book"/>
              </a:rPr>
              <a:t> </a:t>
            </a:r>
            <a:r>
              <a:rPr lang="fr-CA" sz="1300" b="1" dirty="0">
                <a:latin typeface="+mn-lt"/>
                <a:cs typeface="Avenir Book"/>
              </a:rPr>
              <a:t>la </a:t>
            </a:r>
            <a:r>
              <a:rPr lang="fr-CA" sz="1300" b="1" dirty="0" err="1" smtClean="0">
                <a:latin typeface="+mn-lt"/>
                <a:cs typeface="Avenir Book"/>
              </a:rPr>
              <a:t>parola</a:t>
            </a:r>
            <a:endParaRPr lang="fr-CA" sz="1300" b="1" dirty="0">
              <a:latin typeface="+mn-lt"/>
              <a:cs typeface="Avenir Book"/>
            </a:endParaRPr>
          </a:p>
          <a:p>
            <a:pPr marL="0" lvl="0" indent="0">
              <a:buClr>
                <a:schemeClr val="dk1"/>
              </a:buClr>
              <a:buSzPts val="1100"/>
              <a:buNone/>
            </a:pPr>
            <a:r>
              <a:rPr lang="it-IT" sz="1300" i="1" dirty="0">
                <a:latin typeface="+mn-lt"/>
              </a:rPr>
              <a:t>Tutti sono invitati a parlare con coraggio e </a:t>
            </a:r>
            <a:r>
              <a:rPr lang="it-IT" sz="1300" i="1" dirty="0" err="1">
                <a:latin typeface="+mn-lt"/>
              </a:rPr>
              <a:t>parresia</a:t>
            </a:r>
            <a:r>
              <a:rPr lang="it-IT" sz="1300" i="1" dirty="0">
                <a:latin typeface="+mn-lt"/>
              </a:rPr>
              <a:t>, cioè integrando libertà, verità e carità</a:t>
            </a:r>
            <a:r>
              <a:rPr lang="fr-CA" sz="1300" i="1" dirty="0" smtClean="0">
                <a:latin typeface="+mn-lt"/>
                <a:cs typeface="Avenir Book"/>
              </a:rPr>
              <a:t>.</a:t>
            </a:r>
          </a:p>
          <a:p>
            <a:pPr marL="400050" lvl="0" indent="-400050">
              <a:buClr>
                <a:schemeClr val="dk1"/>
              </a:buClr>
              <a:buSzPts val="1100"/>
              <a:buFont typeface="+mj-lt"/>
              <a:buAutoNum type="romanUcPeriod" startAt="4"/>
            </a:pPr>
            <a:r>
              <a:rPr lang="fr-CA" sz="1300" b="1" dirty="0" err="1" smtClean="0">
                <a:latin typeface="+mn-lt"/>
                <a:cs typeface="Avenir Book"/>
              </a:rPr>
              <a:t>Celebrare</a:t>
            </a:r>
            <a:endParaRPr lang="fr-CA" sz="1300" b="1" dirty="0" smtClean="0">
              <a:latin typeface="+mn-lt"/>
              <a:cs typeface="Avenir Book"/>
            </a:endParaRPr>
          </a:p>
          <a:p>
            <a:pPr marL="0" lvl="0" indent="0">
              <a:buClr>
                <a:schemeClr val="dk1"/>
              </a:buClr>
              <a:buSzPts val="1100"/>
              <a:buNone/>
            </a:pPr>
            <a:r>
              <a:rPr lang="it-IT" sz="1300" i="1" dirty="0">
                <a:latin typeface="+mn-lt"/>
              </a:rPr>
              <a:t>“Camminare insieme” è possibile solo se si fonda sull’ascolto comunitario della Parola e sulla celebrazione dell’Eucaristia</a:t>
            </a:r>
            <a:r>
              <a:rPr lang="fr-CA" sz="1300" i="1" dirty="0" smtClean="0">
                <a:latin typeface="+mn-lt"/>
                <a:cs typeface="Avenir Book"/>
              </a:rPr>
              <a:t>.</a:t>
            </a:r>
            <a:endParaRPr lang="fr-CA" sz="1300" i="1" dirty="0">
              <a:latin typeface="+mn-lt"/>
              <a:cs typeface="Avenir Book"/>
            </a:endParaRPr>
          </a:p>
          <a:p>
            <a:pPr marL="400050" lvl="0" indent="-400050">
              <a:buClr>
                <a:schemeClr val="dk1"/>
              </a:buClr>
              <a:buSzPts val="1100"/>
              <a:buFont typeface="+mj-lt"/>
              <a:buAutoNum type="romanUcPeriod" startAt="5"/>
            </a:pPr>
            <a:r>
              <a:rPr lang="fr-CA" sz="1300" b="1" dirty="0" err="1" smtClean="0">
                <a:latin typeface="+mn-lt"/>
                <a:cs typeface="Avenir Book"/>
              </a:rPr>
              <a:t>Corresponsabili</a:t>
            </a:r>
            <a:r>
              <a:rPr lang="fr-CA" sz="1300" b="1" dirty="0" smtClean="0">
                <a:latin typeface="+mn-lt"/>
                <a:cs typeface="Avenir Book"/>
              </a:rPr>
              <a:t> </a:t>
            </a:r>
            <a:r>
              <a:rPr lang="fr-CA" sz="1300" b="1" dirty="0" err="1" smtClean="0">
                <a:latin typeface="+mn-lt"/>
                <a:cs typeface="Avenir Book"/>
              </a:rPr>
              <a:t>nella</a:t>
            </a:r>
            <a:r>
              <a:rPr lang="fr-CA" sz="1300" b="1" dirty="0" smtClean="0">
                <a:latin typeface="+mn-lt"/>
                <a:cs typeface="Avenir Book"/>
              </a:rPr>
              <a:t> </a:t>
            </a:r>
            <a:r>
              <a:rPr lang="fr-CA" sz="1300" b="1" dirty="0" err="1" smtClean="0">
                <a:latin typeface="+mn-lt"/>
                <a:cs typeface="Avenir Book"/>
              </a:rPr>
              <a:t>missione</a:t>
            </a:r>
            <a:endParaRPr lang="fr-CA" sz="1300" b="1" dirty="0">
              <a:latin typeface="+mn-lt"/>
              <a:cs typeface="Avenir Book"/>
            </a:endParaRPr>
          </a:p>
          <a:p>
            <a:pPr marL="0" lvl="0" indent="0">
              <a:buClr>
                <a:schemeClr val="dk1"/>
              </a:buClr>
              <a:buSzPts val="1100"/>
              <a:buNone/>
            </a:pPr>
            <a:r>
              <a:rPr lang="it-IT" sz="1300" i="1" dirty="0">
                <a:latin typeface="+mn-lt"/>
                <a:cs typeface="Avenir Book"/>
              </a:rPr>
              <a:t>La </a:t>
            </a:r>
            <a:r>
              <a:rPr lang="it-IT" sz="1300" i="1" dirty="0" err="1">
                <a:latin typeface="+mn-lt"/>
                <a:cs typeface="Avenir Book"/>
              </a:rPr>
              <a:t>sinodalità</a:t>
            </a:r>
            <a:r>
              <a:rPr lang="it-IT" sz="1300" i="1" dirty="0">
                <a:latin typeface="+mn-lt"/>
                <a:cs typeface="Avenir Book"/>
              </a:rPr>
              <a:t> è a servizio della missione della Chiesa, a cui tutti </a:t>
            </a:r>
            <a:r>
              <a:rPr lang="it-IT" sz="1300" i="1" dirty="0" smtClean="0">
                <a:latin typeface="+mn-lt"/>
                <a:cs typeface="Avenir Book"/>
              </a:rPr>
              <a:t>i suoi </a:t>
            </a:r>
            <a:r>
              <a:rPr lang="it-IT" sz="1300" i="1" dirty="0">
                <a:latin typeface="+mn-lt"/>
                <a:cs typeface="Avenir Book"/>
              </a:rPr>
              <a:t>membri sono chiamati a </a:t>
            </a:r>
            <a:r>
              <a:rPr lang="it-IT" sz="1300" i="1" dirty="0" smtClean="0">
                <a:latin typeface="+mn-lt"/>
                <a:cs typeface="Avenir Book"/>
              </a:rPr>
              <a:t>partecipare</a:t>
            </a:r>
            <a:r>
              <a:rPr lang="fr-CA" sz="1300" i="1" dirty="0" smtClean="0">
                <a:latin typeface="+mn-lt"/>
                <a:cs typeface="Avenir Book"/>
              </a:rPr>
              <a:t>.</a:t>
            </a:r>
            <a:endParaRPr lang="fr-CA" sz="1300" i="1" dirty="0">
              <a:latin typeface="+mn-lt"/>
              <a:cs typeface="Avenir Book"/>
            </a:endParaRPr>
          </a:p>
          <a:p>
            <a:pPr marL="0" lvl="0" indent="0" algn="l" rtl="0">
              <a:spcBef>
                <a:spcPts val="0"/>
              </a:spcBef>
              <a:spcAft>
                <a:spcPts val="0"/>
              </a:spcAft>
              <a:buClr>
                <a:schemeClr val="dk1"/>
              </a:buClr>
              <a:buSzPts val="1100"/>
              <a:buNone/>
            </a:pPr>
            <a:endParaRPr lang="fr-CA" dirty="0"/>
          </a:p>
        </p:txBody>
      </p:sp>
    </p:spTree>
    <p:extLst>
      <p:ext uri="{BB962C8B-B14F-4D97-AF65-F5344CB8AC3E}">
        <p14:creationId xmlns:p14="http://schemas.microsoft.com/office/powerpoint/2010/main" val="1734810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a:xfrm>
            <a:off x="4745421" y="672246"/>
            <a:ext cx="4398579" cy="2449297"/>
          </a:xfrm>
        </p:spPr>
        <p:txBody>
          <a:bodyPr>
            <a:noAutofit/>
          </a:bodyPr>
          <a:lstStyle/>
          <a:p>
            <a:pPr marL="152400" indent="0">
              <a:buNone/>
            </a:pPr>
            <a:r>
              <a:rPr lang="fr-FR" sz="2400" b="1" dirty="0">
                <a:latin typeface="+mn-lt"/>
              </a:rPr>
              <a:t>«La </a:t>
            </a:r>
            <a:r>
              <a:rPr lang="fr-FR" sz="2400" b="1" dirty="0" err="1">
                <a:latin typeface="+mn-lt"/>
              </a:rPr>
              <a:t>sinodalità</a:t>
            </a:r>
            <a:r>
              <a:rPr lang="fr-FR" sz="2400" b="1" dirty="0">
                <a:latin typeface="+mn-lt"/>
              </a:rPr>
              <a:t> è il modo di </a:t>
            </a:r>
            <a:r>
              <a:rPr lang="fr-FR" sz="2400" b="1" dirty="0" err="1">
                <a:latin typeface="+mn-lt"/>
              </a:rPr>
              <a:t>essere</a:t>
            </a:r>
            <a:r>
              <a:rPr lang="fr-FR" sz="2400" b="1" dirty="0">
                <a:latin typeface="+mn-lt"/>
              </a:rPr>
              <a:t> </a:t>
            </a:r>
            <a:r>
              <a:rPr lang="fr-FR" sz="2400" b="1" dirty="0" err="1">
                <a:latin typeface="+mn-lt"/>
              </a:rPr>
              <a:t>chiesa</a:t>
            </a:r>
            <a:r>
              <a:rPr lang="fr-FR" sz="2400" b="1" dirty="0">
                <a:latin typeface="+mn-lt"/>
              </a:rPr>
              <a:t> </a:t>
            </a:r>
            <a:r>
              <a:rPr lang="fr-FR" sz="2400" b="1" dirty="0" err="1">
                <a:latin typeface="+mn-lt"/>
              </a:rPr>
              <a:t>oggi</a:t>
            </a:r>
            <a:r>
              <a:rPr lang="fr-FR" sz="2400" b="1" dirty="0">
                <a:latin typeface="+mn-lt"/>
              </a:rPr>
              <a:t> </a:t>
            </a:r>
            <a:r>
              <a:rPr lang="fr-FR" sz="2400" b="1" dirty="0" err="1">
                <a:latin typeface="+mn-lt"/>
              </a:rPr>
              <a:t>secondo</a:t>
            </a:r>
            <a:r>
              <a:rPr lang="fr-FR" sz="2400" b="1" dirty="0">
                <a:latin typeface="+mn-lt"/>
              </a:rPr>
              <a:t> la </a:t>
            </a:r>
            <a:r>
              <a:rPr lang="fr-FR" sz="2400" b="1" dirty="0" err="1">
                <a:latin typeface="+mn-lt"/>
              </a:rPr>
              <a:t>volontà</a:t>
            </a:r>
            <a:r>
              <a:rPr lang="fr-FR" sz="2400" b="1" dirty="0">
                <a:latin typeface="+mn-lt"/>
              </a:rPr>
              <a:t> di Dio </a:t>
            </a:r>
          </a:p>
          <a:p>
            <a:pPr marL="152400" indent="0">
              <a:buNone/>
            </a:pPr>
            <a:r>
              <a:rPr lang="fr-FR" sz="2400" b="1" dirty="0">
                <a:latin typeface="+mn-lt"/>
              </a:rPr>
              <a:t>in </a:t>
            </a:r>
            <a:r>
              <a:rPr lang="fr-FR" sz="2400" b="1" dirty="0" err="1">
                <a:latin typeface="+mn-lt"/>
              </a:rPr>
              <a:t>una</a:t>
            </a:r>
            <a:r>
              <a:rPr lang="fr-FR" sz="2400" b="1" dirty="0">
                <a:latin typeface="+mn-lt"/>
              </a:rPr>
              <a:t> </a:t>
            </a:r>
            <a:r>
              <a:rPr lang="fr-FR" sz="2400" b="1" dirty="0" err="1">
                <a:latin typeface="+mn-lt"/>
              </a:rPr>
              <a:t>dinamica</a:t>
            </a:r>
            <a:r>
              <a:rPr lang="fr-FR" sz="2400" b="1" dirty="0">
                <a:latin typeface="+mn-lt"/>
              </a:rPr>
              <a:t> di </a:t>
            </a:r>
            <a:r>
              <a:rPr lang="fr-FR" sz="2400" b="1" dirty="0" err="1">
                <a:latin typeface="+mn-lt"/>
              </a:rPr>
              <a:t>ascolto</a:t>
            </a:r>
            <a:r>
              <a:rPr lang="fr-FR" sz="2400" b="1" dirty="0">
                <a:latin typeface="+mn-lt"/>
              </a:rPr>
              <a:t> e di </a:t>
            </a:r>
            <a:r>
              <a:rPr lang="fr-FR" sz="2400" b="1" dirty="0" err="1">
                <a:latin typeface="+mn-lt"/>
              </a:rPr>
              <a:t>discernimento</a:t>
            </a:r>
            <a:r>
              <a:rPr lang="fr-FR" sz="2400" b="1" dirty="0">
                <a:latin typeface="+mn-lt"/>
              </a:rPr>
              <a:t> </a:t>
            </a:r>
            <a:r>
              <a:rPr lang="fr-FR" sz="2400" b="1" dirty="0" err="1">
                <a:latin typeface="+mn-lt"/>
              </a:rPr>
              <a:t>dello</a:t>
            </a:r>
            <a:r>
              <a:rPr lang="fr-FR" sz="2400" b="1" dirty="0">
                <a:latin typeface="+mn-lt"/>
              </a:rPr>
              <a:t> </a:t>
            </a:r>
            <a:r>
              <a:rPr lang="fr-FR" sz="2400" b="1" dirty="0" err="1">
                <a:latin typeface="+mn-lt"/>
              </a:rPr>
              <a:t>Spirito</a:t>
            </a:r>
            <a:r>
              <a:rPr lang="fr-FR" sz="2400" b="1" dirty="0">
                <a:latin typeface="+mn-lt"/>
              </a:rPr>
              <a:t> Santo</a:t>
            </a:r>
            <a:r>
              <a:rPr lang="fr-FR" sz="2400" b="1" dirty="0" smtClean="0">
                <a:latin typeface="+mn-lt"/>
              </a:rPr>
              <a:t>».</a:t>
            </a:r>
          </a:p>
          <a:p>
            <a:pPr marL="152400" indent="0">
              <a:buNone/>
            </a:pPr>
            <a:r>
              <a:rPr lang="fr-FR" sz="1600" i="1" dirty="0" smtClean="0">
                <a:latin typeface="+mn-lt"/>
              </a:rPr>
              <a:t>Papa Francesco</a:t>
            </a:r>
            <a:endParaRPr lang="fr-FR" sz="1600" i="1" dirty="0">
              <a:latin typeface="+mn-lt"/>
            </a:endParaRPr>
          </a:p>
        </p:txBody>
      </p:sp>
      <p:sp>
        <p:nvSpPr>
          <p:cNvPr id="3" name="Espace réservé du numéro de diapositive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FR" smtClean="0"/>
              <a:t>3</a:t>
            </a:fld>
            <a:endParaRPr lang="fr-FR"/>
          </a:p>
        </p:txBody>
      </p:sp>
      <p:pic>
        <p:nvPicPr>
          <p:cNvPr id="5" name="Picture 2" descr="Bishops, young people walk to St. Peter's on pilgrimage of faith | Angelus  News"/>
          <p:cNvPicPr>
            <a:picLocks noChangeAspect="1" noChangeArrowheads="1"/>
          </p:cNvPicPr>
          <p:nvPr/>
        </p:nvPicPr>
        <p:blipFill rotWithShape="1">
          <a:blip r:embed="rId2">
            <a:extLst>
              <a:ext uri="{28A0092B-C50C-407E-A947-70E740481C1C}">
                <a14:useLocalDpi xmlns:a14="http://schemas.microsoft.com/office/drawing/2010/main" val="0"/>
              </a:ext>
            </a:extLst>
          </a:blip>
          <a:srcRect l="-25879" r="-25879"/>
          <a:stretch/>
        </p:blipFill>
        <p:spPr bwMode="auto">
          <a:xfrm>
            <a:off x="-1279154" y="0"/>
            <a:ext cx="7438911"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7685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defRPr/>
            </a:pPr>
            <a:r>
              <a:rPr lang="fr-FR" dirty="0" err="1" smtClean="0">
                <a:latin typeface="+mn-lt"/>
              </a:rPr>
              <a:t>Dinamizzare</a:t>
            </a:r>
            <a:r>
              <a:rPr lang="fr-FR" dirty="0" smtClean="0">
                <a:latin typeface="+mn-lt"/>
              </a:rPr>
              <a:t> </a:t>
            </a:r>
            <a:r>
              <a:rPr lang="fr-FR" dirty="0" err="1" smtClean="0">
                <a:latin typeface="+mn-lt"/>
              </a:rPr>
              <a:t>gli</a:t>
            </a:r>
            <a:r>
              <a:rPr lang="fr-FR" dirty="0" smtClean="0">
                <a:latin typeface="+mn-lt"/>
              </a:rPr>
              <a:t> </a:t>
            </a:r>
            <a:r>
              <a:rPr lang="fr-FR" dirty="0" err="1" smtClean="0">
                <a:latin typeface="+mn-lt"/>
              </a:rPr>
              <a:t>organi</a:t>
            </a:r>
            <a:r>
              <a:rPr lang="fr-FR" dirty="0" smtClean="0">
                <a:latin typeface="+mn-lt"/>
              </a:rPr>
              <a:t> </a:t>
            </a:r>
            <a:r>
              <a:rPr lang="fr-FR" dirty="0" err="1" smtClean="0">
                <a:latin typeface="+mn-lt"/>
              </a:rPr>
              <a:t>collegiali</a:t>
            </a:r>
            <a:endParaRPr lang="en-US" dirty="0">
              <a:latin typeface="+mn-lt"/>
            </a:endParaRPr>
          </a:p>
        </p:txBody>
      </p:sp>
      <p:sp>
        <p:nvSpPr>
          <p:cNvPr id="38915" name="Espace réservé du contenu 2"/>
          <p:cNvSpPr>
            <a:spLocks noGrp="1"/>
          </p:cNvSpPr>
          <p:nvPr>
            <p:ph idx="1"/>
          </p:nvPr>
        </p:nvSpPr>
        <p:spPr/>
        <p:txBody>
          <a:bodyPr>
            <a:noAutofit/>
          </a:bodyPr>
          <a:lstStyle/>
          <a:p>
            <a:r>
              <a:rPr lang="fr-FR" altLang="en-US" sz="1400" dirty="0">
                <a:latin typeface="+mn-lt"/>
              </a:rPr>
              <a:t>EC §</a:t>
            </a:r>
            <a:r>
              <a:rPr lang="fr-FR" altLang="en-US" sz="1400" dirty="0" smtClean="0">
                <a:latin typeface="+mn-lt"/>
              </a:rPr>
              <a:t>7 </a:t>
            </a:r>
            <a:r>
              <a:rPr lang="it-IT" sz="1400" dirty="0">
                <a:latin typeface="+mn-lt"/>
              </a:rPr>
              <a:t> Nella Chiesa, infatti, il fine di qualsiasi organo collegiale, consultivo o deliberativo che sia, </a:t>
            </a:r>
            <a:r>
              <a:rPr lang="it-IT" sz="1400" b="1" dirty="0">
                <a:latin typeface="+mn-lt"/>
              </a:rPr>
              <a:t>è sempre la ricerca della verità o del bene della Chiesa</a:t>
            </a:r>
            <a:r>
              <a:rPr lang="it-IT" sz="1400" dirty="0">
                <a:latin typeface="+mn-lt"/>
              </a:rPr>
              <a:t>. Quando poi si tratta della verifica della medesima fede, il </a:t>
            </a:r>
            <a:r>
              <a:rPr lang="it-IT" sz="1400" i="1" dirty="0" err="1">
                <a:latin typeface="+mn-lt"/>
              </a:rPr>
              <a:t>consensus</a:t>
            </a:r>
            <a:r>
              <a:rPr lang="it-IT" sz="1400" i="1" dirty="0">
                <a:latin typeface="+mn-lt"/>
              </a:rPr>
              <a:t> </a:t>
            </a:r>
            <a:r>
              <a:rPr lang="it-IT" sz="1400" i="1" dirty="0" err="1">
                <a:latin typeface="+mn-lt"/>
              </a:rPr>
              <a:t>Ecclesiae</a:t>
            </a:r>
            <a:r>
              <a:rPr lang="it-IT" sz="1400" dirty="0">
                <a:latin typeface="+mn-lt"/>
              </a:rPr>
              <a:t> non è dato dal computo dei voti, ma è </a:t>
            </a:r>
            <a:r>
              <a:rPr lang="it-IT" sz="1400" b="1" dirty="0">
                <a:latin typeface="+mn-lt"/>
              </a:rPr>
              <a:t>frutto dell’azione dello Spirito</a:t>
            </a:r>
            <a:r>
              <a:rPr lang="it-IT" sz="1400" dirty="0">
                <a:latin typeface="+mn-lt"/>
              </a:rPr>
              <a:t>, anima dell’unica Chiesa di Cristo</a:t>
            </a:r>
            <a:r>
              <a:rPr lang="it-IT" sz="1400" dirty="0" smtClean="0">
                <a:latin typeface="+mn-lt"/>
              </a:rPr>
              <a:t>»</a:t>
            </a:r>
            <a:r>
              <a:rPr lang="fr-CA" altLang="en-US" sz="1400" dirty="0" smtClean="0">
                <a:latin typeface="+mn-lt"/>
              </a:rPr>
              <a:t> </a:t>
            </a:r>
            <a:endParaRPr lang="fr-CA" altLang="en-US" sz="1400" dirty="0">
              <a:latin typeface="+mn-lt"/>
            </a:endParaRPr>
          </a:p>
          <a:p>
            <a:pPr marL="152400" indent="0">
              <a:buNone/>
              <a:defRPr/>
            </a:pPr>
            <a:endParaRPr lang="fr-CA" sz="1400" dirty="0">
              <a:latin typeface="+mn-lt"/>
            </a:endParaRPr>
          </a:p>
          <a:p>
            <a:pPr marL="152400" indent="0">
              <a:buNone/>
              <a:defRPr/>
            </a:pPr>
            <a:endParaRPr lang="fr-CA" sz="1400" dirty="0">
              <a:latin typeface="+mn-lt"/>
            </a:endParaRPr>
          </a:p>
          <a:p>
            <a:pPr marL="152400" indent="0">
              <a:buNone/>
              <a:defRPr/>
            </a:pPr>
            <a:r>
              <a:rPr lang="fr-FR" sz="2400" b="1" dirty="0" smtClean="0">
                <a:latin typeface="+mn-lt"/>
              </a:rPr>
              <a:t>Far </a:t>
            </a:r>
            <a:r>
              <a:rPr lang="fr-FR" sz="2400" b="1" dirty="0" err="1" smtClean="0">
                <a:latin typeface="+mn-lt"/>
              </a:rPr>
              <a:t>vivere</a:t>
            </a:r>
            <a:r>
              <a:rPr lang="fr-FR" sz="2400" b="1" dirty="0" smtClean="0">
                <a:latin typeface="+mn-lt"/>
              </a:rPr>
              <a:t> le </a:t>
            </a:r>
            <a:r>
              <a:rPr lang="fr-FR" sz="2400" b="1" dirty="0" err="1" smtClean="0">
                <a:latin typeface="+mn-lt"/>
              </a:rPr>
              <a:t>istituzioni</a:t>
            </a:r>
            <a:r>
              <a:rPr lang="fr-FR" sz="2400" b="1" dirty="0" smtClean="0">
                <a:latin typeface="+mn-lt"/>
              </a:rPr>
              <a:t> </a:t>
            </a:r>
            <a:r>
              <a:rPr lang="fr-FR" sz="2400" b="1" dirty="0" err="1" smtClean="0">
                <a:latin typeface="+mn-lt"/>
              </a:rPr>
              <a:t>sinodali</a:t>
            </a:r>
            <a:endParaRPr lang="fr-FR" sz="2400" b="1" dirty="0">
              <a:latin typeface="+mn-lt"/>
            </a:endParaRPr>
          </a:p>
          <a:p>
            <a:pPr>
              <a:defRPr/>
            </a:pPr>
            <a:endParaRPr lang="fr-FR" sz="1400" dirty="0">
              <a:latin typeface="+mn-lt"/>
            </a:endParaRPr>
          </a:p>
          <a:p>
            <a:pPr>
              <a:defRPr/>
            </a:pPr>
            <a:r>
              <a:rPr lang="fr-FR" sz="1400" dirty="0" smtClean="0">
                <a:latin typeface="+mn-lt"/>
              </a:rPr>
              <a:t>Il </a:t>
            </a:r>
            <a:r>
              <a:rPr lang="fr-FR" sz="1400" dirty="0" err="1" smtClean="0">
                <a:latin typeface="+mn-lt"/>
              </a:rPr>
              <a:t>Sinodo</a:t>
            </a:r>
            <a:r>
              <a:rPr lang="fr-FR" sz="1400" dirty="0" smtClean="0">
                <a:latin typeface="+mn-lt"/>
              </a:rPr>
              <a:t> dei </a:t>
            </a:r>
            <a:r>
              <a:rPr lang="fr-FR" sz="1400" dirty="0" err="1" smtClean="0">
                <a:latin typeface="+mn-lt"/>
              </a:rPr>
              <a:t>Vescovi</a:t>
            </a:r>
            <a:r>
              <a:rPr lang="fr-FR" sz="1400" dirty="0" smtClean="0">
                <a:latin typeface="+mn-lt"/>
              </a:rPr>
              <a:t> o il </a:t>
            </a:r>
            <a:r>
              <a:rPr lang="fr-FR" sz="1400" dirty="0" err="1" smtClean="0">
                <a:latin typeface="+mn-lt"/>
              </a:rPr>
              <a:t>sinodo</a:t>
            </a:r>
            <a:r>
              <a:rPr lang="fr-FR" sz="1400" dirty="0" smtClean="0">
                <a:latin typeface="+mn-lt"/>
              </a:rPr>
              <a:t> </a:t>
            </a:r>
            <a:r>
              <a:rPr lang="fr-FR" sz="1400" dirty="0" err="1" smtClean="0">
                <a:latin typeface="+mn-lt"/>
              </a:rPr>
              <a:t>dicesano</a:t>
            </a:r>
            <a:endParaRPr lang="fr-FR" sz="1400" dirty="0">
              <a:latin typeface="+mn-lt"/>
            </a:endParaRPr>
          </a:p>
          <a:p>
            <a:pPr>
              <a:defRPr/>
            </a:pPr>
            <a:r>
              <a:rPr lang="fr-FR" sz="1400" dirty="0" smtClean="0">
                <a:latin typeface="+mn-lt"/>
              </a:rPr>
              <a:t>Un </a:t>
            </a:r>
            <a:r>
              <a:rPr lang="fr-FR" sz="1400" dirty="0" err="1" smtClean="0">
                <a:latin typeface="+mn-lt"/>
              </a:rPr>
              <a:t>Consiglio</a:t>
            </a:r>
            <a:r>
              <a:rPr lang="fr-FR" sz="1400" dirty="0" smtClean="0">
                <a:latin typeface="+mn-lt"/>
              </a:rPr>
              <a:t> pastorale </a:t>
            </a:r>
            <a:r>
              <a:rPr lang="fr-FR" sz="1400" dirty="0" err="1" smtClean="0">
                <a:latin typeface="+mn-lt"/>
              </a:rPr>
              <a:t>diocesano</a:t>
            </a:r>
            <a:r>
              <a:rPr lang="fr-FR" sz="1400" dirty="0" smtClean="0">
                <a:latin typeface="+mn-lt"/>
              </a:rPr>
              <a:t> o </a:t>
            </a:r>
            <a:r>
              <a:rPr lang="fr-FR" sz="1400" dirty="0" err="1" smtClean="0">
                <a:latin typeface="+mn-lt"/>
              </a:rPr>
              <a:t>parrocchiale</a:t>
            </a:r>
            <a:r>
              <a:rPr lang="fr-FR" sz="1400" dirty="0" smtClean="0">
                <a:latin typeface="+mn-lt"/>
              </a:rPr>
              <a:t>, un </a:t>
            </a:r>
            <a:r>
              <a:rPr lang="fr-FR" sz="1400" dirty="0" err="1" smtClean="0">
                <a:latin typeface="+mn-lt"/>
              </a:rPr>
              <a:t>Consiglio</a:t>
            </a:r>
            <a:r>
              <a:rPr lang="fr-FR" sz="1400" dirty="0" smtClean="0">
                <a:latin typeface="+mn-lt"/>
              </a:rPr>
              <a:t> </a:t>
            </a:r>
            <a:r>
              <a:rPr lang="fr-FR" sz="1400" dirty="0" err="1" smtClean="0">
                <a:latin typeface="+mn-lt"/>
              </a:rPr>
              <a:t>presbiterale</a:t>
            </a:r>
            <a:r>
              <a:rPr lang="fr-FR" sz="1400" dirty="0" smtClean="0">
                <a:latin typeface="+mn-lt"/>
              </a:rPr>
              <a:t> </a:t>
            </a:r>
            <a:endParaRPr lang="fr-FR" sz="1400" dirty="0">
              <a:latin typeface="+mn-lt"/>
            </a:endParaRPr>
          </a:p>
          <a:p>
            <a:pPr>
              <a:defRPr/>
            </a:pPr>
            <a:r>
              <a:rPr lang="fr-FR" sz="1400" dirty="0" smtClean="0">
                <a:latin typeface="+mn-lt"/>
              </a:rPr>
              <a:t>Un </a:t>
            </a:r>
            <a:r>
              <a:rPr lang="fr-FR" sz="1400" dirty="0" err="1" smtClean="0">
                <a:latin typeface="+mn-lt"/>
              </a:rPr>
              <a:t>capitolo</a:t>
            </a:r>
            <a:r>
              <a:rPr lang="fr-FR" sz="1400" dirty="0" smtClean="0">
                <a:latin typeface="+mn-lt"/>
              </a:rPr>
              <a:t> locale, provinciale o </a:t>
            </a:r>
            <a:r>
              <a:rPr lang="fr-FR" sz="1400" dirty="0" err="1" smtClean="0">
                <a:latin typeface="+mn-lt"/>
              </a:rPr>
              <a:t>generale</a:t>
            </a:r>
            <a:r>
              <a:rPr lang="fr-FR" sz="1400" dirty="0" smtClean="0">
                <a:latin typeface="+mn-lt"/>
              </a:rPr>
              <a:t> per le </a:t>
            </a:r>
            <a:r>
              <a:rPr lang="fr-FR" sz="1400" dirty="0" err="1" smtClean="0">
                <a:latin typeface="+mn-lt"/>
              </a:rPr>
              <a:t>comunità</a:t>
            </a:r>
            <a:r>
              <a:rPr lang="fr-FR" sz="1400" dirty="0" smtClean="0">
                <a:latin typeface="+mn-lt"/>
              </a:rPr>
              <a:t> </a:t>
            </a:r>
            <a:r>
              <a:rPr lang="fr-FR" sz="1400" dirty="0" err="1" smtClean="0">
                <a:latin typeface="+mn-lt"/>
              </a:rPr>
              <a:t>religiose</a:t>
            </a:r>
            <a:r>
              <a:rPr lang="fr-FR" sz="1400" dirty="0" smtClean="0">
                <a:latin typeface="+mn-lt"/>
              </a:rPr>
              <a:t> </a:t>
            </a:r>
          </a:p>
          <a:p>
            <a:pPr>
              <a:defRPr/>
            </a:pPr>
            <a:r>
              <a:rPr lang="fr-FR" sz="1400" dirty="0" smtClean="0">
                <a:latin typeface="+mn-lt"/>
              </a:rPr>
              <a:t>Le </a:t>
            </a:r>
            <a:r>
              <a:rPr lang="fr-FR" sz="1400" dirty="0" err="1" smtClean="0">
                <a:latin typeface="+mn-lt"/>
              </a:rPr>
              <a:t>assemblee</a:t>
            </a:r>
            <a:r>
              <a:rPr lang="fr-FR" sz="1400" dirty="0" smtClean="0">
                <a:latin typeface="+mn-lt"/>
              </a:rPr>
              <a:t> </a:t>
            </a:r>
            <a:r>
              <a:rPr lang="fr-FR" sz="1400" dirty="0" err="1" smtClean="0">
                <a:latin typeface="+mn-lt"/>
              </a:rPr>
              <a:t>generali</a:t>
            </a:r>
            <a:r>
              <a:rPr lang="fr-FR" sz="1400" dirty="0" smtClean="0">
                <a:latin typeface="+mn-lt"/>
              </a:rPr>
              <a:t> e i </a:t>
            </a:r>
            <a:r>
              <a:rPr lang="fr-FR" sz="1400" dirty="0" err="1" smtClean="0">
                <a:latin typeface="+mn-lt"/>
              </a:rPr>
              <a:t>consigli</a:t>
            </a:r>
            <a:r>
              <a:rPr lang="fr-FR" sz="1400" dirty="0" smtClean="0">
                <a:latin typeface="+mn-lt"/>
              </a:rPr>
              <a:t> dei </a:t>
            </a:r>
            <a:r>
              <a:rPr lang="fr-FR" sz="1400" dirty="0" err="1" smtClean="0">
                <a:latin typeface="+mn-lt"/>
              </a:rPr>
              <a:t>movimenti</a:t>
            </a:r>
            <a:r>
              <a:rPr lang="fr-FR" sz="1400" dirty="0" smtClean="0">
                <a:latin typeface="+mn-lt"/>
              </a:rPr>
              <a:t> </a:t>
            </a:r>
            <a:r>
              <a:rPr lang="fr-FR" sz="1400" dirty="0" err="1" smtClean="0">
                <a:latin typeface="+mn-lt"/>
              </a:rPr>
              <a:t>ecclesiali</a:t>
            </a:r>
            <a:r>
              <a:rPr lang="fr-FR" sz="1400" dirty="0" smtClean="0">
                <a:latin typeface="+mn-lt"/>
              </a:rPr>
              <a:t> </a:t>
            </a:r>
            <a:endParaRPr lang="fr-FR" sz="1400" dirty="0">
              <a:latin typeface="+mn-lt"/>
            </a:endParaRPr>
          </a:p>
          <a:p>
            <a:endParaRPr lang="en-US" altLang="en-US" sz="1400" dirty="0"/>
          </a:p>
        </p:txBody>
      </p:sp>
    </p:spTree>
    <p:extLst>
      <p:ext uri="{BB962C8B-B14F-4D97-AF65-F5344CB8AC3E}">
        <p14:creationId xmlns:p14="http://schemas.microsoft.com/office/powerpoint/2010/main" val="8128588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8"/>
          <p:cNvSpPr txBox="1">
            <a:spLocks noGrp="1"/>
          </p:cNvSpPr>
          <p:nvPr>
            <p:ph type="title"/>
          </p:nvPr>
        </p:nvSpPr>
        <p:spPr>
          <a:xfrm>
            <a:off x="265500" y="276726"/>
            <a:ext cx="4045200" cy="3617539"/>
          </a:xfrm>
          <a:prstGeom prst="rect">
            <a:avLst/>
          </a:prstGeom>
        </p:spPr>
        <p:txBody>
          <a:bodyPr spcFirstLastPara="1" wrap="square" lIns="91425" tIns="91425" rIns="91425" bIns="91425" anchor="b" anchorCtr="0">
            <a:normAutofit fontScale="90000"/>
          </a:bodyPr>
          <a:lstStyle/>
          <a:p>
            <a:pPr marL="0" lvl="0" indent="0" algn="ctr" rtl="0">
              <a:spcBef>
                <a:spcPts val="0"/>
              </a:spcBef>
              <a:spcAft>
                <a:spcPts val="0"/>
              </a:spcAft>
              <a:buNone/>
            </a:pPr>
            <a:r>
              <a:rPr lang="fr-FR" b="0" dirty="0" smtClean="0">
                <a:solidFill>
                  <a:schemeClr val="dk1"/>
                </a:solidFill>
                <a:latin typeface="+mn-lt"/>
                <a:cs typeface="Avenir Roman"/>
              </a:rPr>
              <a:t>Un </a:t>
            </a:r>
            <a:r>
              <a:rPr lang="fr-FR" b="0" dirty="0" err="1" smtClean="0">
                <a:solidFill>
                  <a:schemeClr val="dk1"/>
                </a:solidFill>
                <a:latin typeface="+mn-lt"/>
                <a:cs typeface="Avenir Roman"/>
              </a:rPr>
              <a:t>obiettivo</a:t>
            </a:r>
            <a:r>
              <a:rPr lang="fr-FR" b="0" dirty="0" smtClean="0">
                <a:solidFill>
                  <a:schemeClr val="dk1"/>
                </a:solidFill>
                <a:latin typeface="+mn-lt"/>
                <a:cs typeface="Avenir Roman"/>
              </a:rPr>
              <a:t> </a:t>
            </a:r>
            <a:r>
              <a:rPr lang="fr-FR" b="0" dirty="0" err="1" smtClean="0">
                <a:solidFill>
                  <a:schemeClr val="dk1"/>
                </a:solidFill>
                <a:latin typeface="+mn-lt"/>
                <a:cs typeface="Avenir Roman"/>
              </a:rPr>
              <a:t>chiave</a:t>
            </a:r>
            <a:r>
              <a:rPr lang="fr-FR" b="0" dirty="0" smtClean="0">
                <a:solidFill>
                  <a:schemeClr val="dk1"/>
                </a:solidFill>
                <a:latin typeface="+mn-lt"/>
                <a:cs typeface="Avenir Roman"/>
              </a:rPr>
              <a:t> </a:t>
            </a:r>
            <a:r>
              <a:rPr lang="fr-FR" b="0" dirty="0" err="1" smtClean="0">
                <a:solidFill>
                  <a:schemeClr val="dk1"/>
                </a:solidFill>
                <a:latin typeface="+mn-lt"/>
                <a:cs typeface="Avenir Roman"/>
              </a:rPr>
              <a:t>del</a:t>
            </a:r>
            <a:r>
              <a:rPr lang="fr-FR" b="0" dirty="0" smtClean="0">
                <a:solidFill>
                  <a:schemeClr val="dk1"/>
                </a:solidFill>
                <a:latin typeface="+mn-lt"/>
                <a:cs typeface="Avenir Roman"/>
              </a:rPr>
              <a:t> </a:t>
            </a:r>
            <a:r>
              <a:rPr lang="fr-FR" b="0" dirty="0" err="1" smtClean="0">
                <a:solidFill>
                  <a:schemeClr val="dk1"/>
                </a:solidFill>
                <a:latin typeface="+mn-lt"/>
                <a:cs typeface="Avenir Roman"/>
                <a:sym typeface="Helvetica Neue"/>
              </a:rPr>
              <a:t>Vademecum</a:t>
            </a:r>
            <a:r>
              <a:rPr lang="fr-FR" b="0" dirty="0" smtClean="0">
                <a:solidFill>
                  <a:schemeClr val="dk1"/>
                </a:solidFill>
                <a:latin typeface="+mn-lt"/>
                <a:cs typeface="Avenir Roman"/>
                <a:sym typeface="Helvetica Neue"/>
              </a:rPr>
              <a:t> </a:t>
            </a:r>
            <a:r>
              <a:rPr lang="fr-FR" b="0" dirty="0">
                <a:solidFill>
                  <a:schemeClr val="dk1"/>
                </a:solidFill>
                <a:latin typeface="+mn-lt"/>
                <a:cs typeface="Avenir Roman"/>
                <a:sym typeface="Helvetica Neue"/>
              </a:rPr>
              <a:t>:</a:t>
            </a:r>
            <a:br>
              <a:rPr lang="fr-FR" b="0" dirty="0">
                <a:solidFill>
                  <a:schemeClr val="dk1"/>
                </a:solidFill>
                <a:latin typeface="+mn-lt"/>
                <a:cs typeface="Avenir Roman"/>
                <a:sym typeface="Helvetica Neue"/>
              </a:rPr>
            </a:br>
            <a:r>
              <a:rPr lang="fr-FR" b="0" dirty="0" err="1" smtClean="0">
                <a:solidFill>
                  <a:schemeClr val="dk1"/>
                </a:solidFill>
                <a:latin typeface="+mn-lt"/>
                <a:cs typeface="Avenir Roman"/>
                <a:sym typeface="Helvetica Neue"/>
              </a:rPr>
              <a:t>promuovere</a:t>
            </a:r>
            <a:r>
              <a:rPr lang="fr-FR" b="0" dirty="0" smtClean="0">
                <a:solidFill>
                  <a:schemeClr val="dk1"/>
                </a:solidFill>
                <a:latin typeface="+mn-lt"/>
                <a:cs typeface="Avenir Roman"/>
                <a:sym typeface="Helvetica Neue"/>
              </a:rPr>
              <a:t> l’</a:t>
            </a:r>
            <a:r>
              <a:rPr lang="fr-FR" b="0" dirty="0" err="1" smtClean="0">
                <a:solidFill>
                  <a:schemeClr val="dk1"/>
                </a:solidFill>
                <a:latin typeface="+mn-lt"/>
                <a:cs typeface="Avenir Roman"/>
                <a:sym typeface="Helvetica Neue"/>
              </a:rPr>
              <a:t>adattamento</a:t>
            </a:r>
            <a:r>
              <a:rPr lang="fr-FR" b="0" dirty="0" smtClean="0">
                <a:solidFill>
                  <a:schemeClr val="dk1"/>
                </a:solidFill>
                <a:latin typeface="+mn-lt"/>
                <a:cs typeface="Avenir Roman"/>
                <a:sym typeface="Helvetica Neue"/>
              </a:rPr>
              <a:t> al </a:t>
            </a:r>
            <a:r>
              <a:rPr lang="fr-FR" b="0" dirty="0" err="1" smtClean="0">
                <a:solidFill>
                  <a:schemeClr val="dk1"/>
                </a:solidFill>
                <a:latin typeface="+mn-lt"/>
                <a:cs typeface="Avenir Roman"/>
                <a:sym typeface="Helvetica Neue"/>
              </a:rPr>
              <a:t>contesto</a:t>
            </a:r>
            <a:r>
              <a:rPr lang="fr-FR" b="0" dirty="0" smtClean="0">
                <a:solidFill>
                  <a:schemeClr val="dk1"/>
                </a:solidFill>
                <a:latin typeface="+mn-lt"/>
                <a:cs typeface="Avenir Roman"/>
                <a:sym typeface="Helvetica Neue"/>
              </a:rPr>
              <a:t> locale </a:t>
            </a:r>
            <a:endParaRPr lang="fr-FR" b="0" dirty="0">
              <a:latin typeface="+mn-lt"/>
              <a:cs typeface="Avenir Roman"/>
            </a:endParaRPr>
          </a:p>
        </p:txBody>
      </p:sp>
      <p:sp>
        <p:nvSpPr>
          <p:cNvPr id="202" name="Google Shape;202;p28"/>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31</a:t>
            </a:fld>
            <a:endParaRPr/>
          </a:p>
        </p:txBody>
      </p:sp>
      <p:cxnSp>
        <p:nvCxnSpPr>
          <p:cNvPr id="203" name="Google Shape;203;p28"/>
          <p:cNvCxnSpPr/>
          <p:nvPr/>
        </p:nvCxnSpPr>
        <p:spPr>
          <a:xfrm>
            <a:off x="6001558" y="4857477"/>
            <a:ext cx="1637400" cy="0"/>
          </a:xfrm>
          <a:prstGeom prst="straightConnector1">
            <a:avLst/>
          </a:prstGeom>
          <a:noFill/>
          <a:ln w="28575" cap="flat" cmpd="sng">
            <a:solidFill>
              <a:srgbClr val="DE8F32"/>
            </a:solidFill>
            <a:prstDash val="dot"/>
            <a:round/>
            <a:headEnd type="none" w="med" len="med"/>
            <a:tailEnd type="none" w="med" len="med"/>
          </a:ln>
        </p:spPr>
      </p:cxnSp>
      <p:sp>
        <p:nvSpPr>
          <p:cNvPr id="2" name="Rectangle 1"/>
          <p:cNvSpPr/>
          <p:nvPr/>
        </p:nvSpPr>
        <p:spPr>
          <a:xfrm>
            <a:off x="4730738" y="111664"/>
            <a:ext cx="4284178" cy="4401205"/>
          </a:xfrm>
          <a:prstGeom prst="rect">
            <a:avLst/>
          </a:prstGeom>
        </p:spPr>
        <p:txBody>
          <a:bodyPr wrap="square">
            <a:spAutoFit/>
          </a:bodyPr>
          <a:lstStyle/>
          <a:p>
            <a:r>
              <a:rPr lang="it-IT" dirty="0">
                <a:latin typeface="+mn-lt"/>
              </a:rPr>
              <a:t>Questo manuale </a:t>
            </a:r>
            <a:r>
              <a:rPr lang="it-IT" dirty="0" smtClean="0">
                <a:latin typeface="+mn-lt"/>
              </a:rPr>
              <a:t>vuole essere</a:t>
            </a:r>
            <a:r>
              <a:rPr lang="es-419" dirty="0">
                <a:latin typeface="+mn-lt"/>
              </a:rPr>
              <a:t> </a:t>
            </a:r>
            <a:r>
              <a:rPr lang="it-IT" dirty="0">
                <a:latin typeface="+mn-lt"/>
              </a:rPr>
              <a:t>una guida per sostenere gli sforzi di ogni Chiesa locale, non come un libro di regole. Coloro che hanno la responsabilità di organizzare il processo di ascolto e di dialogo a livello locale sono incoraggiati a mostrarsi sensibili alla propria cultura e al proprio contesto, alle risorse e ai vincoli, e a discernere come poter attuare questa fase sinodale diocesana, sotto la guida del vescovo della loro diocesi. Vi incoraggiamo a prendere idee utili da questa guida, ma anche  a partire dalle vostre specifiche situazioni </a:t>
            </a:r>
            <a:r>
              <a:rPr lang="it-IT" dirty="0" smtClean="0">
                <a:latin typeface="+mn-lt"/>
              </a:rPr>
              <a:t>locali. </a:t>
            </a:r>
            <a:r>
              <a:rPr lang="it-IT" dirty="0">
                <a:latin typeface="+mn-lt"/>
              </a:rPr>
              <a:t>Si possono trovare vie nuove e creative per lavorare insieme tra parrocchie e diocesi al fine di portare a compimento questo processo sinodale, che non deve essere visto come un peso opprimente che fa concorrenza alla pastorale locale. Piuttosto, va visto come un'opportunità per promuovere la conversione sinodale e pastorale di ogni Chiesa locale in modo da produrre frutti più abbondanti nella missione</a:t>
            </a:r>
            <a:r>
              <a:rPr lang="it-IT" dirty="0" smtClean="0">
                <a:latin typeface="+mn-lt"/>
              </a:rPr>
              <a:t>.</a:t>
            </a:r>
            <a:endParaRPr lang="it-IT" dirty="0">
              <a:latin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pic>
        <p:nvPicPr>
          <p:cNvPr id="224" name="Google Shape;224;p31"/>
          <p:cNvPicPr preferRelativeResize="0"/>
          <p:nvPr/>
        </p:nvPicPr>
        <p:blipFill rotWithShape="1">
          <a:blip r:embed="rId3">
            <a:alphaModFix/>
          </a:blip>
          <a:srcRect t="14643" b="10377"/>
          <a:stretch/>
        </p:blipFill>
        <p:spPr>
          <a:xfrm>
            <a:off x="4572000" y="-1"/>
            <a:ext cx="4571999" cy="5143501"/>
          </a:xfrm>
          <a:prstGeom prst="rect">
            <a:avLst/>
          </a:prstGeom>
          <a:noFill/>
          <a:ln>
            <a:noFill/>
          </a:ln>
        </p:spPr>
      </p:pic>
      <p:sp>
        <p:nvSpPr>
          <p:cNvPr id="227" name="Google Shape;227;p31"/>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32</a:t>
            </a:fld>
            <a:endParaRPr/>
          </a:p>
        </p:txBody>
      </p:sp>
      <p:cxnSp>
        <p:nvCxnSpPr>
          <p:cNvPr id="228" name="Google Shape;228;p31"/>
          <p:cNvCxnSpPr/>
          <p:nvPr/>
        </p:nvCxnSpPr>
        <p:spPr>
          <a:xfrm>
            <a:off x="1642996" y="4575914"/>
            <a:ext cx="2186400" cy="0"/>
          </a:xfrm>
          <a:prstGeom prst="straightConnector1">
            <a:avLst/>
          </a:prstGeom>
          <a:noFill/>
          <a:ln w="28575" cap="flat" cmpd="sng">
            <a:solidFill>
              <a:srgbClr val="DE8F32"/>
            </a:solidFill>
            <a:prstDash val="dot"/>
            <a:round/>
            <a:headEnd type="none" w="med" len="med"/>
            <a:tailEnd type="none" w="med" len="med"/>
          </a:ln>
        </p:spPr>
      </p:cxnSp>
      <p:sp>
        <p:nvSpPr>
          <p:cNvPr id="229" name="Google Shape;229;p31"/>
          <p:cNvSpPr txBox="1">
            <a:spLocks noGrp="1"/>
          </p:cNvSpPr>
          <p:nvPr>
            <p:ph type="body" idx="2"/>
          </p:nvPr>
        </p:nvSpPr>
        <p:spPr>
          <a:xfrm>
            <a:off x="224229" y="101804"/>
            <a:ext cx="4223147" cy="4105939"/>
          </a:xfrm>
          <a:prstGeom prst="rect">
            <a:avLst/>
          </a:prstGeom>
        </p:spPr>
        <p:txBody>
          <a:bodyPr spcFirstLastPara="1" wrap="square" lIns="91425" tIns="91425" rIns="91425" bIns="91425" anchor="t" anchorCtr="0">
            <a:normAutofit/>
          </a:bodyPr>
          <a:lstStyle/>
          <a:p>
            <a:pPr marL="82550" indent="0">
              <a:spcBef>
                <a:spcPts val="1200"/>
              </a:spcBef>
              <a:buNone/>
            </a:pPr>
            <a:r>
              <a:rPr lang="fr-FR" sz="1600" dirty="0" smtClean="0">
                <a:latin typeface="+mn-lt"/>
                <a:cs typeface="Avenir Book"/>
              </a:rPr>
              <a:t>FAVORIRE UNA LARGA PARTECIPAZIONE AL PROCESSO SINODALE</a:t>
            </a:r>
            <a:endParaRPr lang="fr-FR" sz="1600" dirty="0">
              <a:latin typeface="+mn-lt"/>
              <a:cs typeface="Avenir Book"/>
            </a:endParaRPr>
          </a:p>
          <a:p>
            <a:pPr marL="82550" indent="0">
              <a:spcBef>
                <a:spcPts val="1200"/>
              </a:spcBef>
              <a:buNone/>
            </a:pPr>
            <a:r>
              <a:rPr lang="it-IT" dirty="0">
                <a:latin typeface="+mn-lt"/>
                <a:cs typeface="Avenir Book"/>
              </a:rPr>
              <a:t>L'obiettivo è quello di assicurare la partecipazione del maggior numero possibile di persone, in modo che la voce viva di tutto il popolo di Dio possa essere ascoltata</a:t>
            </a:r>
            <a:r>
              <a:rPr lang="it-IT" dirty="0" smtClean="0">
                <a:latin typeface="+mn-lt"/>
                <a:cs typeface="Avenir Book"/>
              </a:rPr>
              <a:t>.</a:t>
            </a:r>
            <a:r>
              <a:rPr lang="fr-FR" dirty="0" smtClean="0">
                <a:latin typeface="+mn-lt"/>
                <a:cs typeface="Avenir Book"/>
              </a:rPr>
              <a:t> </a:t>
            </a:r>
            <a:endParaRPr lang="fr-FR" dirty="0">
              <a:latin typeface="+mn-lt"/>
              <a:cs typeface="Avenir Book"/>
            </a:endParaRPr>
          </a:p>
          <a:p>
            <a:pPr marL="254000" indent="-171450">
              <a:spcBef>
                <a:spcPts val="1200"/>
              </a:spcBef>
            </a:pPr>
            <a:r>
              <a:rPr lang="it-IT" dirty="0">
                <a:solidFill>
                  <a:schemeClr val="tx1"/>
                </a:solidFill>
                <a:latin typeface="+mn-lt"/>
                <a:cs typeface="Avenir Book"/>
              </a:rPr>
              <a:t>Questo è possibile solo se si fa uno sforzo per raggiungere le persone, specialmente quelle che sono spesso escluse o non coinvolte nella vita della </a:t>
            </a:r>
            <a:r>
              <a:rPr lang="it-IT" dirty="0" smtClean="0">
                <a:solidFill>
                  <a:schemeClr val="tx1"/>
                </a:solidFill>
                <a:latin typeface="+mn-lt"/>
                <a:cs typeface="Avenir Book"/>
              </a:rPr>
              <a:t>Chiesa</a:t>
            </a:r>
          </a:p>
          <a:p>
            <a:pPr marL="254000" indent="-171450">
              <a:spcBef>
                <a:spcPts val="1200"/>
              </a:spcBef>
            </a:pPr>
            <a:r>
              <a:rPr lang="it-IT" dirty="0">
                <a:solidFill>
                  <a:schemeClr val="tx1"/>
                </a:solidFill>
                <a:latin typeface="+mn-lt"/>
                <a:cs typeface="Avenir Book"/>
              </a:rPr>
              <a:t>Incoraggiare </a:t>
            </a:r>
            <a:r>
              <a:rPr lang="it-IT" b="1" dirty="0">
                <a:solidFill>
                  <a:schemeClr val="tx1"/>
                </a:solidFill>
                <a:latin typeface="+mn-lt"/>
                <a:cs typeface="Avenir Book"/>
              </a:rPr>
              <a:t>la partecipazione dei poveri, degli emarginati, dei vulnerabili e degli esclusi </a:t>
            </a:r>
            <a:r>
              <a:rPr lang="it-IT" dirty="0">
                <a:solidFill>
                  <a:schemeClr val="tx1"/>
                </a:solidFill>
                <a:latin typeface="+mn-lt"/>
                <a:cs typeface="Avenir Book"/>
              </a:rPr>
              <a:t>per ascoltare le loro voci ed </a:t>
            </a:r>
            <a:r>
              <a:rPr lang="it-IT" dirty="0" smtClean="0">
                <a:solidFill>
                  <a:schemeClr val="tx1"/>
                </a:solidFill>
                <a:latin typeface="+mn-lt"/>
                <a:cs typeface="Avenir Book"/>
              </a:rPr>
              <a:t>esperienze</a:t>
            </a:r>
            <a:endParaRPr lang="fr-FR" dirty="0">
              <a:solidFill>
                <a:schemeClr val="tx1"/>
              </a:solidFill>
              <a:latin typeface="+mn-lt"/>
              <a:cs typeface="Avenir Book"/>
            </a:endParaRPr>
          </a:p>
          <a:p>
            <a:pPr marL="254000" indent="-171450">
              <a:spcBef>
                <a:spcPts val="1200"/>
              </a:spcBef>
            </a:pPr>
            <a:r>
              <a:rPr lang="it-IT" dirty="0">
                <a:solidFill>
                  <a:schemeClr val="tx1"/>
                </a:solidFill>
                <a:latin typeface="+mn-lt"/>
                <a:cs typeface="Avenir Book"/>
              </a:rPr>
              <a:t>Il processo sinodale dovrebbe essere semplice, accessibile e accogliente</a:t>
            </a:r>
            <a:endParaRPr lang="fr-FR" b="1" dirty="0">
              <a:solidFill>
                <a:schemeClr val="tx1"/>
              </a:solidFill>
              <a:latin typeface="+mn-lt"/>
              <a:cs typeface="Avenir Book"/>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5" name="Google Shape;245;p33"/>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33</a:t>
            </a:fld>
            <a:endParaRPr/>
          </a:p>
        </p:txBody>
      </p:sp>
      <p:cxnSp>
        <p:nvCxnSpPr>
          <p:cNvPr id="246" name="Google Shape;246;p33"/>
          <p:cNvCxnSpPr/>
          <p:nvPr/>
        </p:nvCxnSpPr>
        <p:spPr>
          <a:xfrm>
            <a:off x="3461579" y="4397771"/>
            <a:ext cx="2278800" cy="0"/>
          </a:xfrm>
          <a:prstGeom prst="straightConnector1">
            <a:avLst/>
          </a:prstGeom>
          <a:noFill/>
          <a:ln w="28575" cap="flat" cmpd="sng">
            <a:solidFill>
              <a:srgbClr val="DE8F32"/>
            </a:solidFill>
            <a:prstDash val="dot"/>
            <a:round/>
            <a:headEnd type="none" w="med" len="med"/>
            <a:tailEnd type="none" w="med" len="med"/>
          </a:ln>
        </p:spPr>
      </p:cxnSp>
      <p:pic>
        <p:nvPicPr>
          <p:cNvPr id="247" name="Google Shape;247;p33"/>
          <p:cNvPicPr preferRelativeResize="0"/>
          <p:nvPr/>
        </p:nvPicPr>
        <p:blipFill>
          <a:blip r:embed="rId3">
            <a:alphaModFix/>
          </a:blip>
          <a:stretch>
            <a:fillRect/>
          </a:stretch>
        </p:blipFill>
        <p:spPr>
          <a:xfrm>
            <a:off x="1548725" y="1366050"/>
            <a:ext cx="1928651" cy="2411402"/>
          </a:xfrm>
          <a:prstGeom prst="rect">
            <a:avLst/>
          </a:prstGeom>
          <a:noFill/>
          <a:ln>
            <a:noFill/>
          </a:ln>
        </p:spPr>
      </p:pic>
      <p:sp>
        <p:nvSpPr>
          <p:cNvPr id="7" name="Google Shape;229;p31"/>
          <p:cNvSpPr txBox="1">
            <a:spLocks/>
          </p:cNvSpPr>
          <p:nvPr/>
        </p:nvSpPr>
        <p:spPr>
          <a:xfrm>
            <a:off x="3896099" y="97592"/>
            <a:ext cx="4370810" cy="3990019"/>
          </a:xfrm>
          <a:prstGeom prst="rect">
            <a:avLst/>
          </a:prstGeom>
          <a:noFill/>
          <a:ln>
            <a:noFill/>
          </a:ln>
        </p:spPr>
        <p:txBody>
          <a:bodyPr spcFirstLastPara="1" wrap="square" lIns="91425" tIns="91425" rIns="91425" bIns="91425" anchor="t" anchorCtr="0">
            <a:normAutofit fontScale="92500" lnSpcReduction="10000"/>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rgbClr val="666666"/>
              </a:buClr>
              <a:buSzPts val="1100"/>
              <a:buFont typeface="Helvetica"/>
              <a:buNone/>
              <a:defRPr sz="1100" b="0" i="0" u="none" strike="noStrike" cap="none">
                <a:solidFill>
                  <a:srgbClr val="666666"/>
                </a:solidFill>
                <a:latin typeface="Helvetica Neue Light"/>
                <a:ea typeface="Helvetica Neue Light"/>
                <a:cs typeface="Helvetica Neue Light"/>
                <a:sym typeface="Helvetica Neue Light"/>
              </a:defRPr>
            </a:lvl1pPr>
            <a:lvl2pPr marL="914400" marR="0" lvl="1" indent="-304800" algn="l" rtl="0">
              <a:lnSpc>
                <a:spcPct val="115000"/>
              </a:lnSpc>
              <a:spcBef>
                <a:spcPts val="0"/>
              </a:spcBef>
              <a:spcAft>
                <a:spcPts val="0"/>
              </a:spcAft>
              <a:buClr>
                <a:srgbClr val="DE8F32"/>
              </a:buClr>
              <a:buSzPts val="1100"/>
              <a:buFont typeface="Helvetica"/>
              <a:buNone/>
              <a:defRPr sz="1100" b="0" i="0" u="none" strike="noStrike" cap="none">
                <a:solidFill>
                  <a:schemeClr val="dk1"/>
                </a:solidFill>
                <a:latin typeface="Helvetica"/>
                <a:ea typeface="Helvetica"/>
                <a:cs typeface="Helvetica"/>
                <a:sym typeface="Helvetica"/>
              </a:defRPr>
            </a:lvl2pPr>
            <a:lvl3pPr marL="1371600" marR="0" lvl="2" indent="-304800" algn="l" rtl="0">
              <a:lnSpc>
                <a:spcPct val="115000"/>
              </a:lnSpc>
              <a:spcBef>
                <a:spcPts val="0"/>
              </a:spcBef>
              <a:spcAft>
                <a:spcPts val="0"/>
              </a:spcAft>
              <a:buClr>
                <a:srgbClr val="DE8F32"/>
              </a:buClr>
              <a:buSzPts val="1100"/>
              <a:buFont typeface="Helvetica"/>
              <a:buNone/>
              <a:defRPr sz="1100" b="0" i="0" u="none" strike="noStrike" cap="none">
                <a:solidFill>
                  <a:schemeClr val="dk1"/>
                </a:solidFill>
                <a:latin typeface="Helvetica"/>
                <a:ea typeface="Helvetica"/>
                <a:cs typeface="Helvetica"/>
                <a:sym typeface="Helvetica"/>
              </a:defRPr>
            </a:lvl3pPr>
            <a:lvl4pPr marL="1828800" marR="0" lvl="3" indent="-304800" algn="l" rtl="0">
              <a:lnSpc>
                <a:spcPct val="115000"/>
              </a:lnSpc>
              <a:spcBef>
                <a:spcPts val="0"/>
              </a:spcBef>
              <a:spcAft>
                <a:spcPts val="0"/>
              </a:spcAft>
              <a:buClr>
                <a:srgbClr val="DE8F32"/>
              </a:buClr>
              <a:buSzPts val="1100"/>
              <a:buFont typeface="Helvetica"/>
              <a:buNone/>
              <a:defRPr sz="1100" b="0" i="0" u="none" strike="noStrike" cap="none">
                <a:solidFill>
                  <a:schemeClr val="dk1"/>
                </a:solidFill>
                <a:latin typeface="Helvetica"/>
                <a:ea typeface="Helvetica"/>
                <a:cs typeface="Helvetica"/>
                <a:sym typeface="Helvetica"/>
              </a:defRPr>
            </a:lvl4pPr>
            <a:lvl5pPr marL="2286000" marR="0" lvl="4" indent="-304800" algn="l" rtl="0">
              <a:lnSpc>
                <a:spcPct val="115000"/>
              </a:lnSpc>
              <a:spcBef>
                <a:spcPts val="0"/>
              </a:spcBef>
              <a:spcAft>
                <a:spcPts val="0"/>
              </a:spcAft>
              <a:buClr>
                <a:srgbClr val="DE8F32"/>
              </a:buClr>
              <a:buSzPts val="1100"/>
              <a:buFont typeface="Helvetica"/>
              <a:buNone/>
              <a:defRPr sz="1100" b="0" i="0" u="none" strike="noStrike" cap="none">
                <a:solidFill>
                  <a:schemeClr val="dk1"/>
                </a:solidFill>
                <a:latin typeface="Helvetica"/>
                <a:ea typeface="Helvetica"/>
                <a:cs typeface="Helvetica"/>
                <a:sym typeface="Helvetica"/>
              </a:defRPr>
            </a:lvl5pPr>
            <a:lvl6pPr marL="2743200" marR="0" lvl="5" indent="-304800" algn="l" rtl="0">
              <a:lnSpc>
                <a:spcPct val="115000"/>
              </a:lnSpc>
              <a:spcBef>
                <a:spcPts val="0"/>
              </a:spcBef>
              <a:spcAft>
                <a:spcPts val="0"/>
              </a:spcAft>
              <a:buClr>
                <a:srgbClr val="DE8F32"/>
              </a:buClr>
              <a:buSzPts val="1100"/>
              <a:buFont typeface="Helvetica"/>
              <a:buNone/>
              <a:defRPr sz="1100" b="0" i="0" u="none" strike="noStrike" cap="none">
                <a:solidFill>
                  <a:schemeClr val="dk1"/>
                </a:solidFill>
                <a:latin typeface="Helvetica"/>
                <a:ea typeface="Helvetica"/>
                <a:cs typeface="Helvetica"/>
                <a:sym typeface="Helvetica"/>
              </a:defRPr>
            </a:lvl6pPr>
            <a:lvl7pPr marL="3200400" marR="0" lvl="6" indent="-304800" algn="l" rtl="0">
              <a:lnSpc>
                <a:spcPct val="115000"/>
              </a:lnSpc>
              <a:spcBef>
                <a:spcPts val="0"/>
              </a:spcBef>
              <a:spcAft>
                <a:spcPts val="0"/>
              </a:spcAft>
              <a:buClr>
                <a:srgbClr val="DE8F32"/>
              </a:buClr>
              <a:buSzPts val="1100"/>
              <a:buFont typeface="Helvetica"/>
              <a:buNone/>
              <a:defRPr sz="1100" b="0" i="0" u="none" strike="noStrike" cap="none">
                <a:solidFill>
                  <a:schemeClr val="dk1"/>
                </a:solidFill>
                <a:latin typeface="Helvetica"/>
                <a:ea typeface="Helvetica"/>
                <a:cs typeface="Helvetica"/>
                <a:sym typeface="Helvetica"/>
              </a:defRPr>
            </a:lvl7pPr>
            <a:lvl8pPr marL="3657600" marR="0" lvl="7" indent="-304800" algn="l" rtl="0">
              <a:lnSpc>
                <a:spcPct val="115000"/>
              </a:lnSpc>
              <a:spcBef>
                <a:spcPts val="0"/>
              </a:spcBef>
              <a:spcAft>
                <a:spcPts val="0"/>
              </a:spcAft>
              <a:buClr>
                <a:srgbClr val="DE8F32"/>
              </a:buClr>
              <a:buSzPts val="1100"/>
              <a:buFont typeface="Helvetica"/>
              <a:buNone/>
              <a:defRPr sz="1100" b="0" i="0" u="none" strike="noStrike" cap="none">
                <a:solidFill>
                  <a:schemeClr val="dk1"/>
                </a:solidFill>
                <a:latin typeface="Helvetica"/>
                <a:ea typeface="Helvetica"/>
                <a:cs typeface="Helvetica"/>
                <a:sym typeface="Helvetica"/>
              </a:defRPr>
            </a:lvl8pPr>
            <a:lvl9pPr marL="4114800" marR="0" lvl="8" indent="-304800" algn="l" rtl="0">
              <a:lnSpc>
                <a:spcPct val="115000"/>
              </a:lnSpc>
              <a:spcBef>
                <a:spcPts val="0"/>
              </a:spcBef>
              <a:spcAft>
                <a:spcPts val="0"/>
              </a:spcAft>
              <a:buClr>
                <a:srgbClr val="DE8F32"/>
              </a:buClr>
              <a:buSzPts val="1100"/>
              <a:buFont typeface="Helvetica"/>
              <a:buNone/>
              <a:defRPr sz="1100" b="0" i="0" u="none" strike="noStrike" cap="none">
                <a:solidFill>
                  <a:schemeClr val="dk1"/>
                </a:solidFill>
                <a:latin typeface="Helvetica"/>
                <a:ea typeface="Helvetica"/>
                <a:cs typeface="Helvetica"/>
                <a:sym typeface="Helvetica"/>
              </a:defRPr>
            </a:lvl9pPr>
          </a:lstStyle>
          <a:p>
            <a:pPr marL="82550" indent="0">
              <a:spcBef>
                <a:spcPts val="1200"/>
              </a:spcBef>
            </a:pPr>
            <a:r>
              <a:rPr lang="fr-FR" sz="1600" dirty="0" smtClean="0">
                <a:solidFill>
                  <a:srgbClr val="000000"/>
                </a:solidFill>
                <a:latin typeface="+mn-lt"/>
                <a:cs typeface="Avenir Book"/>
              </a:rPr>
              <a:t>CREARE UN’ESPERIENZA SINODALE E RACCOGLIERNE I FRUTTI</a:t>
            </a:r>
            <a:endParaRPr lang="fr-FR" sz="1600" dirty="0">
              <a:solidFill>
                <a:srgbClr val="000000"/>
              </a:solidFill>
              <a:latin typeface="+mn-lt"/>
              <a:cs typeface="Avenir Book"/>
            </a:endParaRPr>
          </a:p>
          <a:p>
            <a:pPr marL="254000" indent="-171450">
              <a:spcBef>
                <a:spcPts val="1200"/>
              </a:spcBef>
              <a:buFont typeface="Arial"/>
              <a:buChar char="•"/>
            </a:pPr>
            <a:r>
              <a:rPr lang="it-IT" sz="1300" dirty="0">
                <a:solidFill>
                  <a:srgbClr val="000000"/>
                </a:solidFill>
                <a:latin typeface="+mn-lt"/>
                <a:cs typeface="Avenir Book"/>
              </a:rPr>
              <a:t>Il Vademecum cerca di promuovere la pratica della </a:t>
            </a:r>
            <a:r>
              <a:rPr lang="it-IT" sz="1300" dirty="0" err="1">
                <a:solidFill>
                  <a:srgbClr val="000000"/>
                </a:solidFill>
                <a:latin typeface="+mn-lt"/>
                <a:cs typeface="Avenir Book"/>
              </a:rPr>
              <a:t>sinodalità</a:t>
            </a:r>
            <a:r>
              <a:rPr lang="it-IT" sz="1300" dirty="0">
                <a:solidFill>
                  <a:srgbClr val="000000"/>
                </a:solidFill>
                <a:latin typeface="+mn-lt"/>
                <a:cs typeface="Avenir Book"/>
              </a:rPr>
              <a:t> a livello locale: l'obiettivo non è semplicemente quello di rispondere a un semplice questionario, ma di </a:t>
            </a:r>
            <a:r>
              <a:rPr lang="it-IT" sz="1300" b="1" dirty="0">
                <a:solidFill>
                  <a:srgbClr val="000000"/>
                </a:solidFill>
                <a:latin typeface="+mn-lt"/>
                <a:cs typeface="Avenir Book"/>
              </a:rPr>
              <a:t>aprire uno spazio di condivisione</a:t>
            </a:r>
            <a:r>
              <a:rPr lang="it-IT" sz="1300" dirty="0">
                <a:solidFill>
                  <a:srgbClr val="000000"/>
                </a:solidFill>
                <a:latin typeface="+mn-lt"/>
                <a:cs typeface="Avenir Book"/>
              </a:rPr>
              <a:t> di un'esperienza sinodale a livello </a:t>
            </a:r>
            <a:r>
              <a:rPr lang="it-IT" sz="1300" dirty="0" smtClean="0">
                <a:solidFill>
                  <a:srgbClr val="000000"/>
                </a:solidFill>
                <a:latin typeface="+mn-lt"/>
                <a:cs typeface="Avenir Book"/>
              </a:rPr>
              <a:t>locale</a:t>
            </a:r>
          </a:p>
          <a:p>
            <a:pPr marL="254000" indent="-171450">
              <a:spcBef>
                <a:spcPts val="1200"/>
              </a:spcBef>
              <a:buFont typeface="Arial"/>
              <a:buChar char="•"/>
            </a:pPr>
            <a:r>
              <a:rPr lang="it-IT" sz="1300" dirty="0">
                <a:solidFill>
                  <a:srgbClr val="000000"/>
                </a:solidFill>
                <a:latin typeface="+mn-lt"/>
                <a:cs typeface="Avenir Book"/>
              </a:rPr>
              <a:t>Per promuovere una vera esperienza sinodale, il Vademecum e i suoi allegati sul sito del Sinodo propongono </a:t>
            </a:r>
            <a:r>
              <a:rPr lang="it-IT" sz="1300" b="1" dirty="0">
                <a:solidFill>
                  <a:srgbClr val="000000"/>
                </a:solidFill>
                <a:latin typeface="+mn-lt"/>
                <a:cs typeface="Avenir Book"/>
              </a:rPr>
              <a:t>varie metodologie</a:t>
            </a:r>
            <a:r>
              <a:rPr lang="it-IT" sz="1300" dirty="0">
                <a:solidFill>
                  <a:srgbClr val="000000"/>
                </a:solidFill>
                <a:latin typeface="+mn-lt"/>
                <a:cs typeface="Avenir Book"/>
              </a:rPr>
              <a:t> e strumenti che possono essere adattati sul terreno.</a:t>
            </a:r>
            <a:r>
              <a:rPr lang="fr-FR" sz="1300" dirty="0" smtClean="0">
                <a:solidFill>
                  <a:srgbClr val="000000"/>
                </a:solidFill>
                <a:latin typeface="+mn-lt"/>
                <a:cs typeface="Avenir Book"/>
              </a:rPr>
              <a:t>.</a:t>
            </a:r>
            <a:endParaRPr lang="fr-FR" sz="1300" dirty="0">
              <a:solidFill>
                <a:srgbClr val="000000"/>
              </a:solidFill>
              <a:latin typeface="+mn-lt"/>
              <a:cs typeface="Avenir Book"/>
            </a:endParaRPr>
          </a:p>
          <a:p>
            <a:pPr marL="254000" indent="-171450">
              <a:spcBef>
                <a:spcPts val="1200"/>
              </a:spcBef>
              <a:buFont typeface="Arial"/>
              <a:buChar char="•"/>
            </a:pPr>
            <a:r>
              <a:rPr lang="it-IT" sz="1300" dirty="0">
                <a:solidFill>
                  <a:srgbClr val="000000"/>
                </a:solidFill>
                <a:latin typeface="+mn-lt"/>
                <a:cs typeface="Avenir Book"/>
              </a:rPr>
              <a:t>La sintesi diocesana dovrebbe raccogliere i frutti e </a:t>
            </a:r>
            <a:r>
              <a:rPr lang="it-IT" sz="1300" dirty="0" smtClean="0">
                <a:solidFill>
                  <a:srgbClr val="000000"/>
                </a:solidFill>
                <a:latin typeface="+mn-lt"/>
                <a:cs typeface="Avenir Book"/>
              </a:rPr>
              <a:t>la risonanza sincera dei </a:t>
            </a:r>
            <a:r>
              <a:rPr lang="it-IT" sz="1300" dirty="0">
                <a:solidFill>
                  <a:srgbClr val="000000"/>
                </a:solidFill>
                <a:latin typeface="+mn-lt"/>
                <a:cs typeface="Avenir Book"/>
              </a:rPr>
              <a:t>partecipanti dell'esperienza sinodale vissuta insieme, piuttosto che trasmettere dei riassunti generali. </a:t>
            </a:r>
            <a:endParaRPr lang="fr-FR" sz="1300" dirty="0">
              <a:solidFill>
                <a:srgbClr val="000000"/>
              </a:solidFill>
              <a:latin typeface="+mn-lt"/>
              <a:cs typeface="Avenir Book"/>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1700" y="445025"/>
            <a:ext cx="8832300" cy="572700"/>
          </a:xfrm>
        </p:spPr>
        <p:txBody>
          <a:bodyPr>
            <a:noAutofit/>
          </a:bodyPr>
          <a:lstStyle/>
          <a:p>
            <a:pPr>
              <a:defRPr/>
            </a:pPr>
            <a:r>
              <a:rPr lang="it-IT" sz="2400" dirty="0" smtClean="0"/>
              <a:t>CONVERTIRE </a:t>
            </a:r>
            <a:r>
              <a:rPr lang="it-IT" sz="2400" dirty="0"/>
              <a:t>LA NOSTRA IMMAGINAZIONE ECCLESIALE Le immagini della </a:t>
            </a:r>
            <a:r>
              <a:rPr lang="it-IT" sz="2400" dirty="0" smtClean="0"/>
              <a:t>sinodalita</a:t>
            </a:r>
            <a:endParaRPr lang="en-US" sz="2400" dirty="0"/>
          </a:p>
        </p:txBody>
      </p:sp>
      <p:sp>
        <p:nvSpPr>
          <p:cNvPr id="43011" name="Espace réservé du contenu 2"/>
          <p:cNvSpPr>
            <a:spLocks noGrp="1"/>
          </p:cNvSpPr>
          <p:nvPr>
            <p:ph idx="1"/>
          </p:nvPr>
        </p:nvSpPr>
        <p:spPr>
          <a:xfrm>
            <a:off x="1117600" y="1337781"/>
            <a:ext cx="7862005" cy="3862164"/>
          </a:xfrm>
        </p:spPr>
        <p:txBody>
          <a:bodyPr>
            <a:normAutofit lnSpcReduction="10000"/>
          </a:bodyPr>
          <a:lstStyle/>
          <a:p>
            <a:r>
              <a:rPr lang="it-IT" altLang="en-US" dirty="0"/>
              <a:t>La "piramide rovesciata </a:t>
            </a:r>
          </a:p>
          <a:p>
            <a:r>
              <a:rPr lang="it-IT" altLang="en-US" dirty="0"/>
              <a:t>Il poliedro </a:t>
            </a:r>
          </a:p>
          <a:p>
            <a:r>
              <a:rPr lang="it-IT" altLang="en-US" dirty="0"/>
              <a:t>La Chiesa-Famiglia</a:t>
            </a:r>
          </a:p>
          <a:p>
            <a:r>
              <a:rPr lang="it-IT" altLang="en-US" dirty="0"/>
              <a:t>La strada per Emmaus</a:t>
            </a:r>
          </a:p>
          <a:p>
            <a:r>
              <a:rPr lang="it-IT" altLang="en-US" dirty="0"/>
              <a:t>Una nuova Pentecoste</a:t>
            </a:r>
          </a:p>
          <a:p>
            <a:r>
              <a:rPr lang="it-IT" altLang="en-US" dirty="0"/>
              <a:t>La "Tenda della Riunione" Ex25</a:t>
            </a:r>
          </a:p>
          <a:p>
            <a:pPr marL="82550" indent="0">
              <a:buNone/>
            </a:pPr>
            <a:r>
              <a:rPr lang="it-IT" sz="2400" dirty="0"/>
              <a:t>"In questo modo, la Chiesa si presenta come una "tenda" in cui è custodita l'Arca dell'Alleanza (cfr. Es 25): </a:t>
            </a:r>
            <a:r>
              <a:rPr lang="it-IT" sz="2400" b="1" dirty="0"/>
              <a:t>una Chiesa dinamica e in movimento</a:t>
            </a:r>
            <a:r>
              <a:rPr lang="it-IT" sz="2400" dirty="0"/>
              <a:t>, che accompagna nel suo cammino, rafforzata da molti carismi e ministeri. In questo modo, Dio si rende presente in questo mondo". </a:t>
            </a:r>
            <a:r>
              <a:rPr lang="it-IT" sz="2400" dirty="0" smtClean="0"/>
              <a:t>(DF Sinodo </a:t>
            </a:r>
            <a:r>
              <a:rPr lang="it-IT" sz="2400" dirty="0"/>
              <a:t>dei </a:t>
            </a:r>
            <a:r>
              <a:rPr lang="it-IT" sz="2400" dirty="0" smtClean="0"/>
              <a:t>giovani)</a:t>
            </a:r>
            <a:endParaRPr lang="it-IT" sz="2400" dirty="0"/>
          </a:p>
          <a:p>
            <a:pPr marL="82550" indent="0">
              <a:buNone/>
            </a:pPr>
            <a:endParaRPr lang="it-IT" sz="2400" dirty="0"/>
          </a:p>
          <a:p>
            <a:endParaRPr lang="fr-FR" altLang="en-US" dirty="0" smtClean="0"/>
          </a:p>
        </p:txBody>
      </p:sp>
    </p:spTree>
    <p:extLst>
      <p:ext uri="{BB962C8B-B14F-4D97-AF65-F5344CB8AC3E}">
        <p14:creationId xmlns:p14="http://schemas.microsoft.com/office/powerpoint/2010/main" val="15599129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205979"/>
            <a:ext cx="8028384" cy="857250"/>
          </a:xfrm>
        </p:spPr>
        <p:txBody>
          <a:bodyPr>
            <a:normAutofit fontScale="90000"/>
          </a:bodyPr>
          <a:lstStyle/>
          <a:p>
            <a:r>
              <a:rPr lang="it-IT" sz="3600" dirty="0"/>
              <a:t>Una chiesa dinamica in </a:t>
            </a:r>
            <a:r>
              <a:rPr lang="it-IT" sz="3600" dirty="0" smtClean="0"/>
              <a:t>movimento</a:t>
            </a:r>
            <a:br>
              <a:rPr lang="it-IT" sz="3600" dirty="0" smtClean="0"/>
            </a:br>
            <a:r>
              <a:rPr lang="it-IT" sz="3600" dirty="0" smtClean="0"/>
              <a:t>" </a:t>
            </a:r>
            <a:r>
              <a:rPr lang="it-IT" sz="3600" dirty="0"/>
              <a:t>Una danza </a:t>
            </a:r>
            <a:r>
              <a:rPr lang="it-IT" sz="3600" dirty="0" smtClean="0"/>
              <a:t>insieme» </a:t>
            </a:r>
            <a:endParaRPr lang="en-US"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77106" y="1383618"/>
            <a:ext cx="7499350" cy="3166600"/>
          </a:xfrm>
        </p:spPr>
      </p:pic>
    </p:spTree>
    <p:extLst>
      <p:ext uri="{BB962C8B-B14F-4D97-AF65-F5344CB8AC3E}">
        <p14:creationId xmlns:p14="http://schemas.microsoft.com/office/powerpoint/2010/main" val="32104108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defRPr/>
            </a:pPr>
            <a:r>
              <a:rPr lang="it-IT" dirty="0"/>
              <a:t>Un'immagine in Christus </a:t>
            </a:r>
            <a:r>
              <a:rPr lang="it-IT" dirty="0" smtClean="0"/>
              <a:t>Vivit</a:t>
            </a:r>
            <a:br>
              <a:rPr lang="it-IT" dirty="0" smtClean="0"/>
            </a:br>
            <a:r>
              <a:rPr lang="it-IT" dirty="0" smtClean="0"/>
              <a:t>Insieme </a:t>
            </a:r>
            <a:r>
              <a:rPr lang="it-IT" dirty="0"/>
              <a:t>nella stessa canoa! </a:t>
            </a:r>
            <a:endParaRPr lang="fr-FR" dirty="0"/>
          </a:p>
        </p:txBody>
      </p:sp>
      <p:sp>
        <p:nvSpPr>
          <p:cNvPr id="3" name="Espace réservé du contenu 2"/>
          <p:cNvSpPr>
            <a:spLocks noGrp="1"/>
          </p:cNvSpPr>
          <p:nvPr>
            <p:ph idx="1"/>
          </p:nvPr>
        </p:nvSpPr>
        <p:spPr>
          <a:xfrm>
            <a:off x="900114" y="1085850"/>
            <a:ext cx="8034337" cy="4057650"/>
          </a:xfrm>
        </p:spPr>
        <p:txBody>
          <a:bodyPr>
            <a:normAutofit fontScale="92500" lnSpcReduction="10000"/>
          </a:bodyPr>
          <a:lstStyle/>
          <a:p>
            <a:pPr algn="just">
              <a:defRPr/>
            </a:pPr>
            <a:endParaRPr lang="en-US" dirty="0" smtClean="0"/>
          </a:p>
          <a:p>
            <a:pPr algn="just">
              <a:defRPr/>
            </a:pPr>
            <a:endParaRPr lang="en-US" dirty="0"/>
          </a:p>
          <a:p>
            <a:pPr algn="just">
              <a:defRPr/>
            </a:pPr>
            <a:endParaRPr lang="en-US" dirty="0" smtClean="0"/>
          </a:p>
          <a:p>
            <a:pPr algn="just">
              <a:defRPr/>
            </a:pPr>
            <a:endParaRPr lang="en-US" dirty="0"/>
          </a:p>
          <a:p>
            <a:pPr algn="just">
              <a:defRPr/>
            </a:pPr>
            <a:endParaRPr lang="en-US" dirty="0" smtClean="0"/>
          </a:p>
          <a:p>
            <a:pPr algn="just">
              <a:defRPr/>
            </a:pPr>
            <a:endParaRPr lang="en-US" dirty="0"/>
          </a:p>
          <a:p>
            <a:pPr algn="just">
              <a:defRPr/>
            </a:pPr>
            <a:endParaRPr lang="en-US" dirty="0" smtClean="0"/>
          </a:p>
          <a:p>
            <a:pPr algn="just">
              <a:defRPr/>
            </a:pPr>
            <a:endParaRPr lang="en-US" dirty="0"/>
          </a:p>
          <a:p>
            <a:pPr algn="just">
              <a:defRPr/>
            </a:pPr>
            <a:endParaRPr lang="en-US" dirty="0" smtClean="0"/>
          </a:p>
          <a:p>
            <a:pPr algn="just">
              <a:defRPr/>
            </a:pPr>
            <a:endParaRPr lang="en-US" dirty="0"/>
          </a:p>
          <a:p>
            <a:pPr algn="just">
              <a:defRPr/>
            </a:pPr>
            <a:endParaRPr lang="en-US" dirty="0" smtClean="0"/>
          </a:p>
          <a:p>
            <a:pPr algn="just">
              <a:defRPr/>
            </a:pPr>
            <a:endParaRPr lang="en-US" dirty="0"/>
          </a:p>
          <a:p>
            <a:pPr algn="just">
              <a:defRPr/>
            </a:pPr>
            <a:endParaRPr lang="en-US" sz="1600" dirty="0" smtClean="0"/>
          </a:p>
          <a:p>
            <a:pPr algn="just">
              <a:defRPr/>
            </a:pPr>
            <a:r>
              <a:rPr lang="it-IT" sz="1600" dirty="0"/>
              <a:t>CV 201. Al sinodo uno dei giovani ascoltatori, dalle isole Samoa, ha detto che la Chiesa è una canoa scavata, in cui i vecchi aiutano a governare interpretando la posizione delle stelle, e i giovani remano forte immaginando ciò che li aspetta più avanti. (...) È meglio che ci mettiamo tutti sulla stessa barca e cerchiamo insieme un mondo migliore, sotto l'impulso sempre nuovo dello Spirito </a:t>
            </a:r>
            <a:r>
              <a:rPr lang="it-IT" sz="1600"/>
              <a:t>Santo</a:t>
            </a:r>
            <a:r>
              <a:rPr lang="it-IT" sz="1600" smtClean="0"/>
              <a:t>.»</a:t>
            </a:r>
            <a:endParaRPr lang="fr-FR" dirty="0"/>
          </a:p>
        </p:txBody>
      </p:sp>
      <p:pic>
        <p:nvPicPr>
          <p:cNvPr id="4" name="Picture 2" descr="The Governor-General aboard a traditional Samoan Outrigger Cano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5180" y="1407627"/>
            <a:ext cx="2834597" cy="189678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Jesus Calms A Storm On The Sea Editorial Image - Image of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9689" y="1407627"/>
            <a:ext cx="3180760" cy="1896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07185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38"/>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37</a:t>
            </a:fld>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39"/>
          <p:cNvSpPr txBox="1">
            <a:spLocks noGrp="1"/>
          </p:cNvSpPr>
          <p:nvPr>
            <p:ph type="title"/>
          </p:nvPr>
        </p:nvSpPr>
        <p:spPr>
          <a:xfrm>
            <a:off x="324000" y="2151600"/>
            <a:ext cx="8454300" cy="840300"/>
          </a:xfrm>
          <a:prstGeom prst="rect">
            <a:avLst/>
          </a:prstGeom>
        </p:spPr>
        <p:txBody>
          <a:bodyPr spcFirstLastPara="1" wrap="square" lIns="91425" tIns="91425" rIns="91425" bIns="91425" anchor="b" anchorCtr="0">
            <a:normAutofit fontScale="90000"/>
          </a:bodyPr>
          <a:lstStyle/>
          <a:p>
            <a:pPr marL="0" lvl="0" indent="0" algn="ctr" rtl="0">
              <a:spcBef>
                <a:spcPts val="0"/>
              </a:spcBef>
              <a:spcAft>
                <a:spcPts val="0"/>
              </a:spcAft>
              <a:buNone/>
            </a:pPr>
            <a:r>
              <a:rPr lang="en" dirty="0" smtClean="0">
                <a:latin typeface="+mn-lt"/>
              </a:rPr>
              <a:t>Grazie</a:t>
            </a:r>
            <a:r>
              <a:rPr lang="en" dirty="0" smtClean="0">
                <a:solidFill>
                  <a:srgbClr val="DE8F32"/>
                </a:solidFill>
                <a:latin typeface="+mn-lt"/>
              </a:rPr>
              <a:t>!</a:t>
            </a:r>
            <a:endParaRPr dirty="0">
              <a:solidFill>
                <a:srgbClr val="DE8F32"/>
              </a:solidFill>
              <a:latin typeface="+mn-lt"/>
            </a:endParaRPr>
          </a:p>
        </p:txBody>
      </p:sp>
      <p:pic>
        <p:nvPicPr>
          <p:cNvPr id="331" name="Google Shape;331;p39"/>
          <p:cNvPicPr preferRelativeResize="0"/>
          <p:nvPr/>
        </p:nvPicPr>
        <p:blipFill rotWithShape="1">
          <a:blip r:embed="rId3">
            <a:alphaModFix/>
          </a:blip>
          <a:srcRect l="-1218" t="-14984" r="-2076" b="28769"/>
          <a:stretch/>
        </p:blipFill>
        <p:spPr>
          <a:xfrm>
            <a:off x="2138850" y="2454475"/>
            <a:ext cx="6469975" cy="2783650"/>
          </a:xfrm>
          <a:prstGeom prst="rect">
            <a:avLst/>
          </a:prstGeom>
          <a:noFill/>
          <a:ln>
            <a:noFill/>
          </a:ln>
        </p:spPr>
      </p:pic>
      <p:pic>
        <p:nvPicPr>
          <p:cNvPr id="332" name="Google Shape;332;p39"/>
          <p:cNvPicPr preferRelativeResize="0"/>
          <p:nvPr/>
        </p:nvPicPr>
        <p:blipFill rotWithShape="1">
          <a:blip r:embed="rId4">
            <a:alphaModFix/>
          </a:blip>
          <a:srcRect l="45690" t="-32355" r="-12091" b="15505"/>
          <a:stretch/>
        </p:blipFill>
        <p:spPr>
          <a:xfrm>
            <a:off x="-78225" y="818425"/>
            <a:ext cx="3711474" cy="3366949"/>
          </a:xfrm>
          <a:prstGeom prst="rect">
            <a:avLst/>
          </a:prstGeom>
          <a:noFill/>
          <a:ln>
            <a:noFill/>
          </a:ln>
        </p:spPr>
      </p:pic>
      <p:pic>
        <p:nvPicPr>
          <p:cNvPr id="333" name="Google Shape;333;p39"/>
          <p:cNvPicPr preferRelativeResize="0"/>
          <p:nvPr/>
        </p:nvPicPr>
        <p:blipFill rotWithShape="1">
          <a:blip r:embed="rId4">
            <a:alphaModFix/>
          </a:blip>
          <a:srcRect l="-1691" t="47943" r="9787" b="-64793"/>
          <a:stretch/>
        </p:blipFill>
        <p:spPr>
          <a:xfrm>
            <a:off x="4082350" y="-50825"/>
            <a:ext cx="5137124" cy="33669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6014" y="205979"/>
            <a:ext cx="7818437" cy="857250"/>
          </a:xfrm>
        </p:spPr>
        <p:txBody>
          <a:bodyPr>
            <a:normAutofit/>
          </a:bodyPr>
          <a:lstStyle/>
          <a:p>
            <a:pPr>
              <a:defRPr/>
            </a:pPr>
            <a:r>
              <a:rPr lang="fr-FR" dirty="0">
                <a:latin typeface="+mn-lt"/>
              </a:rPr>
              <a:t>La </a:t>
            </a:r>
            <a:r>
              <a:rPr lang="fr-FR" dirty="0" err="1">
                <a:latin typeface="+mn-lt"/>
              </a:rPr>
              <a:t>sfida</a:t>
            </a:r>
            <a:r>
              <a:rPr lang="fr-FR" dirty="0">
                <a:latin typeface="+mn-lt"/>
              </a:rPr>
              <a:t> della </a:t>
            </a:r>
            <a:r>
              <a:rPr lang="fr-FR" dirty="0" err="1">
                <a:latin typeface="+mn-lt"/>
              </a:rPr>
              <a:t>sinodalità</a:t>
            </a:r>
            <a:endParaRPr lang="en-US" dirty="0">
              <a:latin typeface="+mn-lt"/>
            </a:endParaRPr>
          </a:p>
        </p:txBody>
      </p:sp>
      <p:sp>
        <p:nvSpPr>
          <p:cNvPr id="3" name="Espace réservé du contenu 2"/>
          <p:cNvSpPr>
            <a:spLocks noGrp="1"/>
          </p:cNvSpPr>
          <p:nvPr>
            <p:ph idx="1"/>
          </p:nvPr>
        </p:nvSpPr>
        <p:spPr>
          <a:xfrm>
            <a:off x="1147367" y="1153161"/>
            <a:ext cx="7787084" cy="3600450"/>
          </a:xfrm>
        </p:spPr>
        <p:txBody>
          <a:bodyPr>
            <a:normAutofit/>
          </a:bodyPr>
          <a:lstStyle/>
          <a:p>
            <a:pPr marL="152400" indent="0">
              <a:buNone/>
              <a:defRPr/>
            </a:pPr>
            <a:r>
              <a:rPr lang="en-US" sz="2400" dirty="0">
                <a:latin typeface="+mn-lt"/>
              </a:rPr>
              <a:t>“</a:t>
            </a:r>
            <a:r>
              <a:rPr lang="it-IT" sz="2200" b="0" i="0" dirty="0">
                <a:solidFill>
                  <a:srgbClr val="000000"/>
                </a:solidFill>
                <a:effectLst/>
                <a:latin typeface="+mn-lt"/>
              </a:rPr>
              <a:t>Quello che il Signore ci chiede, in un certo senso, è già tutto contenuto nella parola "Sinodo". </a:t>
            </a:r>
            <a:r>
              <a:rPr lang="it-IT" sz="2200" b="1" i="0" dirty="0">
                <a:solidFill>
                  <a:srgbClr val="000000"/>
                </a:solidFill>
                <a:effectLst/>
                <a:latin typeface="+mn-lt"/>
              </a:rPr>
              <a:t>Camminare insieme </a:t>
            </a:r>
            <a:r>
              <a:rPr lang="it-IT" sz="2200" b="0" i="0" dirty="0">
                <a:solidFill>
                  <a:srgbClr val="000000"/>
                </a:solidFill>
                <a:effectLst/>
                <a:latin typeface="+mn-lt"/>
              </a:rPr>
              <a:t>– Laici, Pastori, Vescovo di Roma – è </a:t>
            </a:r>
            <a:r>
              <a:rPr lang="it-IT" sz="2200" i="0" dirty="0">
                <a:solidFill>
                  <a:srgbClr val="000000"/>
                </a:solidFill>
                <a:effectLst/>
                <a:latin typeface="+mn-lt"/>
              </a:rPr>
              <a:t>un concetto facile da esprimere a parole</a:t>
            </a:r>
            <a:r>
              <a:rPr lang="it-IT" sz="2200" b="1" i="0" dirty="0">
                <a:solidFill>
                  <a:srgbClr val="000000"/>
                </a:solidFill>
                <a:effectLst/>
                <a:latin typeface="+mn-lt"/>
              </a:rPr>
              <a:t>, ma non così facile da mettere in pratica</a:t>
            </a:r>
            <a:r>
              <a:rPr lang="en-US" sz="2200" b="1" dirty="0">
                <a:latin typeface="+mn-lt"/>
              </a:rPr>
              <a:t>”</a:t>
            </a:r>
          </a:p>
          <a:p>
            <a:pPr>
              <a:defRPr/>
            </a:pPr>
            <a:endParaRPr lang="en-US" sz="2200" b="1" dirty="0">
              <a:latin typeface="+mn-lt"/>
            </a:endParaRPr>
          </a:p>
          <a:p>
            <a:pPr marL="82550" indent="0" algn="r">
              <a:buFont typeface="Wingdings 2" pitchFamily="18" charset="2"/>
              <a:buNone/>
              <a:defRPr/>
            </a:pPr>
            <a:r>
              <a:rPr lang="en-US" sz="1100" i="1" dirty="0">
                <a:solidFill>
                  <a:schemeClr val="tx1"/>
                </a:solidFill>
                <a:latin typeface="+mn-lt"/>
              </a:rPr>
              <a:t>Papa Francesco</a:t>
            </a:r>
          </a:p>
          <a:p>
            <a:pPr marL="82550" indent="0" algn="r">
              <a:buFont typeface="Wingdings 2" pitchFamily="18" charset="2"/>
              <a:buNone/>
              <a:defRPr/>
            </a:pPr>
            <a:r>
              <a:rPr lang="en-US" sz="1100" i="1" dirty="0" err="1">
                <a:solidFill>
                  <a:schemeClr val="tx1"/>
                </a:solidFill>
                <a:latin typeface="+mn-lt"/>
              </a:rPr>
              <a:t>Discorso</a:t>
            </a:r>
            <a:r>
              <a:rPr lang="en-US" sz="1100" i="1" dirty="0">
                <a:solidFill>
                  <a:schemeClr val="tx1"/>
                </a:solidFill>
                <a:latin typeface="+mn-lt"/>
              </a:rPr>
              <a:t> </a:t>
            </a:r>
            <a:r>
              <a:rPr lang="en-US" sz="1100" i="1" dirty="0" err="1">
                <a:solidFill>
                  <a:schemeClr val="tx1"/>
                </a:solidFill>
                <a:latin typeface="+mn-lt"/>
              </a:rPr>
              <a:t>alla</a:t>
            </a:r>
            <a:r>
              <a:rPr lang="en-US" sz="1100" i="1" dirty="0">
                <a:solidFill>
                  <a:schemeClr val="tx1"/>
                </a:solidFill>
                <a:latin typeface="+mn-lt"/>
              </a:rPr>
              <a:t> </a:t>
            </a:r>
            <a:r>
              <a:rPr lang="en-US" sz="1100" i="1" dirty="0" err="1">
                <a:solidFill>
                  <a:schemeClr val="tx1"/>
                </a:solidFill>
                <a:latin typeface="+mn-lt"/>
              </a:rPr>
              <a:t>cerimonia</a:t>
            </a:r>
            <a:r>
              <a:rPr lang="en-US" sz="1100" i="1" dirty="0">
                <a:solidFill>
                  <a:schemeClr val="tx1"/>
                </a:solidFill>
                <a:latin typeface="+mn-lt"/>
              </a:rPr>
              <a:t> di </a:t>
            </a:r>
            <a:r>
              <a:rPr lang="en-US" sz="1100" i="1" dirty="0" err="1">
                <a:solidFill>
                  <a:schemeClr val="tx1"/>
                </a:solidFill>
                <a:latin typeface="+mn-lt"/>
              </a:rPr>
              <a:t>commemorazione</a:t>
            </a:r>
            <a:r>
              <a:rPr lang="en-US" sz="1100" i="1" dirty="0">
                <a:solidFill>
                  <a:schemeClr val="tx1"/>
                </a:solidFill>
                <a:latin typeface="+mn-lt"/>
              </a:rPr>
              <a:t> del 50° </a:t>
            </a:r>
            <a:r>
              <a:rPr lang="en-US" sz="1100" i="1" dirty="0" err="1">
                <a:solidFill>
                  <a:schemeClr val="tx1"/>
                </a:solidFill>
                <a:latin typeface="+mn-lt"/>
              </a:rPr>
              <a:t>Anniversario</a:t>
            </a:r>
            <a:r>
              <a:rPr lang="en-US" sz="1100" i="1" dirty="0">
                <a:solidFill>
                  <a:schemeClr val="tx1"/>
                </a:solidFill>
                <a:latin typeface="+mn-lt"/>
              </a:rPr>
              <a:t> </a:t>
            </a:r>
            <a:r>
              <a:rPr lang="en-US" sz="1100" i="1" dirty="0" err="1">
                <a:solidFill>
                  <a:schemeClr val="tx1"/>
                </a:solidFill>
                <a:latin typeface="+mn-lt"/>
              </a:rPr>
              <a:t>dell’istituzione</a:t>
            </a:r>
            <a:r>
              <a:rPr lang="en-US" sz="1100" i="1" dirty="0">
                <a:solidFill>
                  <a:schemeClr val="tx1"/>
                </a:solidFill>
                <a:latin typeface="+mn-lt"/>
              </a:rPr>
              <a:t> del </a:t>
            </a:r>
            <a:r>
              <a:rPr lang="en-US" sz="1100" i="1" dirty="0" err="1">
                <a:solidFill>
                  <a:schemeClr val="tx1"/>
                </a:solidFill>
                <a:latin typeface="+mn-lt"/>
              </a:rPr>
              <a:t>Sinodo</a:t>
            </a:r>
            <a:r>
              <a:rPr lang="en-US" sz="1100" i="1" dirty="0">
                <a:solidFill>
                  <a:schemeClr val="tx1"/>
                </a:solidFill>
                <a:latin typeface="+mn-lt"/>
              </a:rPr>
              <a:t> </a:t>
            </a:r>
            <a:r>
              <a:rPr lang="en-US" sz="1100" i="1" dirty="0" err="1">
                <a:solidFill>
                  <a:schemeClr val="tx1"/>
                </a:solidFill>
                <a:latin typeface="+mn-lt"/>
              </a:rPr>
              <a:t>dei</a:t>
            </a:r>
            <a:r>
              <a:rPr lang="en-US" sz="1100" i="1" dirty="0">
                <a:solidFill>
                  <a:schemeClr val="tx1"/>
                </a:solidFill>
                <a:latin typeface="+mn-lt"/>
              </a:rPr>
              <a:t> </a:t>
            </a:r>
            <a:r>
              <a:rPr lang="en-US" sz="1100" i="1" dirty="0" err="1">
                <a:solidFill>
                  <a:schemeClr val="tx1"/>
                </a:solidFill>
                <a:latin typeface="+mn-lt"/>
              </a:rPr>
              <a:t>Vescovi</a:t>
            </a:r>
            <a:endParaRPr lang="en-US" sz="1100" i="1" dirty="0">
              <a:solidFill>
                <a:schemeClr val="tx1"/>
              </a:solidFill>
              <a:latin typeface="+mn-lt"/>
              <a:hlinkClick r:id="rId3"/>
            </a:endParaRPr>
          </a:p>
          <a:p>
            <a:pPr marL="82550" indent="0" algn="r">
              <a:buFont typeface="Wingdings 2" pitchFamily="18" charset="2"/>
              <a:buNone/>
              <a:defRPr/>
            </a:pPr>
            <a:r>
              <a:rPr lang="en-US" sz="1100" i="1" dirty="0">
                <a:solidFill>
                  <a:schemeClr val="tx1"/>
                </a:solidFill>
                <a:latin typeface="+mn-lt"/>
              </a:rPr>
              <a:t>17 </a:t>
            </a:r>
            <a:r>
              <a:rPr lang="en-US" sz="1100" i="1" dirty="0" err="1">
                <a:solidFill>
                  <a:schemeClr val="tx1"/>
                </a:solidFill>
                <a:latin typeface="+mn-lt"/>
              </a:rPr>
              <a:t>ottobre</a:t>
            </a:r>
            <a:r>
              <a:rPr lang="en-US" sz="1100" i="1" dirty="0">
                <a:solidFill>
                  <a:schemeClr val="tx1"/>
                </a:solidFill>
                <a:latin typeface="+mn-lt"/>
              </a:rPr>
              <a:t> 2015</a:t>
            </a:r>
          </a:p>
          <a:p>
            <a:pPr>
              <a:defRPr/>
            </a:pPr>
            <a:endParaRPr lang="en-US" sz="1800" i="1" dirty="0"/>
          </a:p>
        </p:txBody>
      </p:sp>
    </p:spTree>
    <p:extLst>
      <p:ext uri="{BB962C8B-B14F-4D97-AF65-F5344CB8AC3E}">
        <p14:creationId xmlns:p14="http://schemas.microsoft.com/office/powerpoint/2010/main" val="3422116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it-IT" dirty="0"/>
              <a:t>sinodalità significa passare da "io" a "noi</a:t>
            </a:r>
            <a:endParaRPr lang="fr-FR" dirty="0"/>
          </a:p>
        </p:txBody>
      </p:sp>
      <p:sp>
        <p:nvSpPr>
          <p:cNvPr id="3" name="Espace réservé du contenu 2"/>
          <p:cNvSpPr>
            <a:spLocks noGrp="1"/>
          </p:cNvSpPr>
          <p:nvPr>
            <p:ph idx="1"/>
          </p:nvPr>
        </p:nvSpPr>
        <p:spPr/>
        <p:txBody>
          <a:bodyPr>
            <a:normAutofit/>
          </a:bodyPr>
          <a:lstStyle/>
          <a:p>
            <a:r>
              <a:rPr lang="it-IT" sz="1600" b="1" dirty="0"/>
              <a:t>La sinodalità è una pratica, </a:t>
            </a:r>
            <a:r>
              <a:rPr lang="it-IT" sz="1600" dirty="0"/>
              <a:t>un modo diverso di essere chiesaLa sinodalità è il modo in cui la Chiesa è se stessa e vive la sua missione nel mondo di oggi</a:t>
            </a:r>
            <a:r>
              <a:rPr lang="it-IT" sz="1600" dirty="0" smtClean="0"/>
              <a:t>.</a:t>
            </a:r>
          </a:p>
          <a:p>
            <a:r>
              <a:rPr lang="it-IT" sz="1600" b="1" dirty="0" smtClean="0"/>
              <a:t>La </a:t>
            </a:r>
            <a:r>
              <a:rPr lang="it-IT" sz="1600" b="1" dirty="0"/>
              <a:t>sinodalità è legata alla missione e alla </a:t>
            </a:r>
            <a:r>
              <a:rPr lang="it-IT" sz="1600" b="1" dirty="0" smtClean="0"/>
              <a:t>comunione</a:t>
            </a:r>
          </a:p>
          <a:p>
            <a:r>
              <a:rPr lang="it-IT" sz="1600" dirty="0" smtClean="0"/>
              <a:t>La </a:t>
            </a:r>
            <a:r>
              <a:rPr lang="it-IT" sz="1600" dirty="0"/>
              <a:t>sinodalità riguarda l'esperienza di essere </a:t>
            </a:r>
            <a:r>
              <a:rPr lang="it-IT" sz="1600" b="1" dirty="0"/>
              <a:t>una comunità che riflette il modo di essere di </a:t>
            </a:r>
            <a:r>
              <a:rPr lang="it-IT" sz="1600" b="1" dirty="0" smtClean="0"/>
              <a:t>Dio</a:t>
            </a:r>
          </a:p>
          <a:p>
            <a:r>
              <a:rPr lang="it-IT" sz="1600" b="1" dirty="0" smtClean="0"/>
              <a:t>La </a:t>
            </a:r>
            <a:r>
              <a:rPr lang="it-IT" sz="1600" b="1" dirty="0"/>
              <a:t>sinodalità è un processo</a:t>
            </a:r>
            <a:r>
              <a:rPr lang="it-IT" sz="1600" dirty="0"/>
              <a:t>, un processo </a:t>
            </a:r>
            <a:r>
              <a:rPr lang="it-IT" sz="1600" dirty="0" smtClean="0"/>
              <a:t>spirituale</a:t>
            </a:r>
          </a:p>
          <a:p>
            <a:r>
              <a:rPr lang="it-IT" sz="1600" dirty="0" smtClean="0"/>
              <a:t>La </a:t>
            </a:r>
            <a:r>
              <a:rPr lang="it-IT" sz="1600" dirty="0"/>
              <a:t>sinodalità è una via di </a:t>
            </a:r>
            <a:r>
              <a:rPr lang="it-IT" sz="1600" b="1" dirty="0"/>
              <a:t>conversione</a:t>
            </a:r>
            <a:r>
              <a:rPr lang="it-IT" sz="1600" dirty="0"/>
              <a:t>, una </a:t>
            </a:r>
            <a:r>
              <a:rPr lang="it-IT" sz="1600" b="1" dirty="0"/>
              <a:t>via aperta </a:t>
            </a:r>
            <a:endParaRPr lang="it-IT" sz="1600" b="1" dirty="0" smtClean="0"/>
          </a:p>
          <a:p>
            <a:r>
              <a:rPr lang="it-IT" sz="1600" dirty="0" smtClean="0"/>
              <a:t>La </a:t>
            </a:r>
            <a:r>
              <a:rPr lang="it-IT" sz="1600" dirty="0"/>
              <a:t>sinodalità </a:t>
            </a:r>
            <a:r>
              <a:rPr lang="it-IT" sz="1600" dirty="0" smtClean="0"/>
              <a:t>deve essere </a:t>
            </a:r>
            <a:r>
              <a:rPr lang="it-IT" sz="1600" dirty="0"/>
              <a:t>promossa a livello di base, nelle chiese </a:t>
            </a:r>
            <a:r>
              <a:rPr lang="it-IT" sz="1600" dirty="0" smtClean="0"/>
              <a:t>locali</a:t>
            </a:r>
          </a:p>
          <a:p>
            <a:r>
              <a:rPr lang="it-IT" sz="1600" dirty="0" smtClean="0"/>
              <a:t>La </a:t>
            </a:r>
            <a:r>
              <a:rPr lang="it-IT" sz="1600" dirty="0"/>
              <a:t>sinodalità è </a:t>
            </a:r>
            <a:r>
              <a:rPr lang="it-IT" sz="1600" b="1" dirty="0"/>
              <a:t>uno stile di vita di collaborazione e </a:t>
            </a:r>
            <a:r>
              <a:rPr lang="it-IT" sz="1600" b="1" dirty="0" smtClean="0"/>
              <a:t>partecipazione</a:t>
            </a:r>
          </a:p>
          <a:p>
            <a:r>
              <a:rPr lang="it-IT" sz="1600" dirty="0" smtClean="0"/>
              <a:t>La </a:t>
            </a:r>
            <a:r>
              <a:rPr lang="it-IT" sz="1600" dirty="0"/>
              <a:t>sinodalità richiede </a:t>
            </a:r>
            <a:r>
              <a:rPr lang="it-IT" sz="1600" b="1" dirty="0"/>
              <a:t>leader sinodali </a:t>
            </a:r>
            <a:r>
              <a:rPr lang="it-IT" sz="1600" dirty="0"/>
              <a:t>con una visione e una pratica dell'esercizio dell'autorità </a:t>
            </a:r>
            <a:r>
              <a:rPr lang="it-IT" sz="1600" dirty="0" smtClean="0"/>
              <a:t>come </a:t>
            </a:r>
            <a:r>
              <a:rPr lang="it-IT" sz="1600" dirty="0"/>
              <a:t>servizio</a:t>
            </a:r>
            <a:endParaRPr lang="fr-FR" sz="1600" dirty="0"/>
          </a:p>
        </p:txBody>
      </p:sp>
      <p:sp>
        <p:nvSpPr>
          <p:cNvPr id="4" name="Espace réservé du numéro de diapositive 3"/>
          <p:cNvSpPr>
            <a:spLocks noGrp="1"/>
          </p:cNvSpPr>
          <p:nvPr>
            <p:ph type="sldNum" sz="quarter" idx="12"/>
          </p:nvPr>
        </p:nvSpPr>
        <p:spPr/>
        <p:txBody>
          <a:bodyPr/>
          <a:lstStyle/>
          <a:p>
            <a:pPr>
              <a:defRPr/>
            </a:pPr>
            <a:fld id="{138CF5F5-5CC2-441F-9E72-6A21E5755F92}" type="slidenum">
              <a:rPr lang="fr-FR" altLang="en-US" smtClean="0"/>
              <a:pPr>
                <a:defRPr/>
              </a:pPr>
              <a:t>5</a:t>
            </a:fld>
            <a:endParaRPr lang="fr-FR" altLang="en-US"/>
          </a:p>
        </p:txBody>
      </p:sp>
    </p:spTree>
    <p:extLst>
      <p:ext uri="{BB962C8B-B14F-4D97-AF65-F5344CB8AC3E}">
        <p14:creationId xmlns:p14="http://schemas.microsoft.com/office/powerpoint/2010/main" val="3053364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27"/>
          <p:cNvPicPr preferRelativeResize="0"/>
          <p:nvPr/>
        </p:nvPicPr>
        <p:blipFill rotWithShape="1">
          <a:blip r:embed="rId3">
            <a:alphaModFix/>
          </a:blip>
          <a:srcRect t="16666"/>
          <a:stretch/>
        </p:blipFill>
        <p:spPr>
          <a:xfrm>
            <a:off x="0" y="0"/>
            <a:ext cx="9220250" cy="5143498"/>
          </a:xfrm>
          <a:prstGeom prst="rect">
            <a:avLst/>
          </a:prstGeom>
          <a:noFill/>
          <a:ln>
            <a:noFill/>
          </a:ln>
        </p:spPr>
      </p:pic>
      <p:sp>
        <p:nvSpPr>
          <p:cNvPr id="192" name="Google Shape;192;p27"/>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6</a:t>
            </a:fld>
            <a:endParaRPr dirty="0"/>
          </a:p>
        </p:txBody>
      </p:sp>
      <p:sp>
        <p:nvSpPr>
          <p:cNvPr id="193" name="Google Shape;193;p27"/>
          <p:cNvSpPr txBox="1">
            <a:spLocks noGrp="1"/>
          </p:cNvSpPr>
          <p:nvPr>
            <p:ph type="body" idx="1"/>
          </p:nvPr>
        </p:nvSpPr>
        <p:spPr>
          <a:xfrm>
            <a:off x="412595" y="97707"/>
            <a:ext cx="8406952" cy="4842283"/>
          </a:xfrm>
          <a:prstGeom prst="rect">
            <a:avLst/>
          </a:prstGeom>
        </p:spPr>
        <p:txBody>
          <a:bodyPr spcFirstLastPara="1" wrap="square" lIns="91425" tIns="91425" rIns="91425" bIns="91425" anchor="t" anchorCtr="0">
            <a:normAutofit/>
          </a:bodyPr>
          <a:lstStyle/>
          <a:p>
            <a:pPr marL="0" indent="0" algn="just">
              <a:buClr>
                <a:schemeClr val="dk1"/>
              </a:buClr>
              <a:buSzPts val="1100"/>
              <a:buNone/>
            </a:pPr>
            <a:r>
              <a:rPr lang="fr-CA" sz="1600" dirty="0">
                <a:solidFill>
                  <a:schemeClr val="lt1"/>
                </a:solidFill>
                <a:latin typeface="+mn-lt"/>
                <a:cs typeface="Avenir Book"/>
              </a:rPr>
              <a:t>«La Chiesa di Dio è </a:t>
            </a:r>
            <a:r>
              <a:rPr lang="fr-CA" sz="1600" b="1" dirty="0" err="1">
                <a:solidFill>
                  <a:schemeClr val="lt1"/>
                </a:solidFill>
                <a:latin typeface="+mn-lt"/>
                <a:cs typeface="Avenir Book"/>
              </a:rPr>
              <a:t>convocata</a:t>
            </a:r>
            <a:r>
              <a:rPr lang="fr-CA" sz="1600" b="1" dirty="0">
                <a:solidFill>
                  <a:schemeClr val="lt1"/>
                </a:solidFill>
                <a:latin typeface="+mn-lt"/>
                <a:cs typeface="Avenir Book"/>
              </a:rPr>
              <a:t> in </a:t>
            </a:r>
            <a:r>
              <a:rPr lang="fr-CA" sz="1600" b="1" dirty="0" err="1">
                <a:solidFill>
                  <a:schemeClr val="lt1"/>
                </a:solidFill>
                <a:latin typeface="+mn-lt"/>
                <a:cs typeface="Avenir Book"/>
              </a:rPr>
              <a:t>Sinodo</a:t>
            </a:r>
            <a:r>
              <a:rPr lang="fr-CA" sz="1600" dirty="0">
                <a:solidFill>
                  <a:schemeClr val="lt1"/>
                </a:solidFill>
                <a:latin typeface="+mn-lt"/>
                <a:cs typeface="Avenir Book"/>
              </a:rPr>
              <a:t>. Il </a:t>
            </a:r>
            <a:r>
              <a:rPr lang="fr-CA" sz="1600" dirty="0" err="1">
                <a:solidFill>
                  <a:schemeClr val="lt1"/>
                </a:solidFill>
                <a:latin typeface="+mn-lt"/>
                <a:cs typeface="Avenir Book"/>
              </a:rPr>
              <a:t>cammino</a:t>
            </a:r>
            <a:r>
              <a:rPr lang="fr-CA" sz="1600" dirty="0">
                <a:solidFill>
                  <a:schemeClr val="lt1"/>
                </a:solidFill>
                <a:latin typeface="+mn-lt"/>
                <a:cs typeface="Avenir Book"/>
              </a:rPr>
              <a:t>, dal </a:t>
            </a:r>
            <a:r>
              <a:rPr lang="fr-CA" sz="1600" dirty="0" err="1">
                <a:solidFill>
                  <a:schemeClr val="lt1"/>
                </a:solidFill>
                <a:latin typeface="+mn-lt"/>
                <a:cs typeface="Avenir Book"/>
              </a:rPr>
              <a:t>titolo</a:t>
            </a:r>
            <a:r>
              <a:rPr lang="fr-CA" sz="1600" dirty="0">
                <a:solidFill>
                  <a:schemeClr val="lt1"/>
                </a:solidFill>
                <a:latin typeface="+mn-lt"/>
                <a:cs typeface="Avenir Book"/>
              </a:rPr>
              <a:t> </a:t>
            </a:r>
            <a:r>
              <a:rPr lang="fr-CA" sz="1600" b="1" dirty="0">
                <a:solidFill>
                  <a:schemeClr val="lt1"/>
                </a:solidFill>
                <a:latin typeface="+mn-lt"/>
                <a:cs typeface="Avenir Book"/>
              </a:rPr>
              <a:t>«</a:t>
            </a:r>
            <a:r>
              <a:rPr lang="it-IT" sz="1600" b="1" dirty="0">
                <a:solidFill>
                  <a:schemeClr val="lt1"/>
                </a:solidFill>
                <a:latin typeface="+mn-lt"/>
                <a:cs typeface="Avenir Book"/>
              </a:rPr>
              <a:t>Per una Chiesa sinodale: comunione, partecipazione e missione</a:t>
            </a:r>
            <a:r>
              <a:rPr lang="fr-CA" sz="1600" b="1" dirty="0">
                <a:solidFill>
                  <a:schemeClr val="lt1"/>
                </a:solidFill>
                <a:latin typeface="+mn-lt"/>
                <a:cs typeface="Avenir Book"/>
              </a:rPr>
              <a:t>»</a:t>
            </a:r>
            <a:r>
              <a:rPr lang="fr-CA" sz="1600" dirty="0">
                <a:solidFill>
                  <a:schemeClr val="lt1"/>
                </a:solidFill>
                <a:latin typeface="+mn-lt"/>
                <a:cs typeface="Avenir Book"/>
              </a:rPr>
              <a:t>, </a:t>
            </a:r>
            <a:r>
              <a:rPr lang="it-IT" sz="1600" dirty="0">
                <a:solidFill>
                  <a:schemeClr val="lt1"/>
                </a:solidFill>
                <a:latin typeface="+mn-lt"/>
                <a:cs typeface="Avenir Book"/>
              </a:rPr>
              <a:t>si aprirà solennemente il 9-10 ottobre 2021 a Roma e il 17 ottobre seguente in ogni Chiesa particolare</a:t>
            </a:r>
            <a:r>
              <a:rPr lang="fr-CA" sz="1600" dirty="0">
                <a:solidFill>
                  <a:schemeClr val="lt1"/>
                </a:solidFill>
                <a:latin typeface="+mn-lt"/>
                <a:cs typeface="Avenir Book"/>
              </a:rPr>
              <a:t>. </a:t>
            </a:r>
            <a:r>
              <a:rPr lang="it-IT" sz="1600" dirty="0">
                <a:solidFill>
                  <a:schemeClr val="lt1"/>
                </a:solidFill>
                <a:latin typeface="+mn-lt"/>
                <a:cs typeface="Avenir Book"/>
              </a:rPr>
              <a:t>Una tappa fondamentale sarà la celebrazione della XVI Assemblea Generale Ordinaria del Sinodo dei</a:t>
            </a:r>
          </a:p>
          <a:p>
            <a:pPr marL="0" indent="0" algn="just">
              <a:buClr>
                <a:schemeClr val="dk1"/>
              </a:buClr>
              <a:buSzPts val="1100"/>
              <a:buNone/>
            </a:pPr>
            <a:r>
              <a:rPr lang="it-IT" sz="1600" dirty="0">
                <a:solidFill>
                  <a:schemeClr val="lt1"/>
                </a:solidFill>
                <a:latin typeface="+mn-lt"/>
                <a:cs typeface="Avenir Book"/>
              </a:rPr>
              <a:t>Vescovi, nell’ottobre del 2023 a cui farà seguito la fase attuativa, che coinvolgerà nuovamente le Chiese particolari</a:t>
            </a:r>
            <a:r>
              <a:rPr lang="fr-CA" sz="1600" dirty="0">
                <a:solidFill>
                  <a:schemeClr val="lt1"/>
                </a:solidFill>
                <a:latin typeface="+mn-lt"/>
                <a:cs typeface="Avenir Book"/>
              </a:rPr>
              <a:t>. </a:t>
            </a:r>
            <a:r>
              <a:rPr lang="it-IT" sz="1600" dirty="0">
                <a:solidFill>
                  <a:schemeClr val="lt1"/>
                </a:solidFill>
                <a:latin typeface="+mn-lt"/>
                <a:cs typeface="Avenir Book"/>
              </a:rPr>
              <a:t>Con questa convocazione, Papa Francesco </a:t>
            </a:r>
            <a:r>
              <a:rPr lang="it-IT" sz="1600" b="1" dirty="0">
                <a:solidFill>
                  <a:schemeClr val="lt1"/>
                </a:solidFill>
                <a:latin typeface="+mn-lt"/>
                <a:cs typeface="Avenir Book"/>
              </a:rPr>
              <a:t>invita la Chiesa intera a interrogarsi su un tema decisivo per la sua vita e la sua missione</a:t>
            </a:r>
            <a:r>
              <a:rPr lang="it-IT" sz="1600" dirty="0">
                <a:solidFill>
                  <a:schemeClr val="lt1"/>
                </a:solidFill>
                <a:latin typeface="+mn-lt"/>
                <a:cs typeface="Avenir Book"/>
              </a:rPr>
              <a:t>: «Proprio il cammino della sinodalità è il cammino che Dio si aspetta dalla Chiesa del terzo millennio». Questo itinerario, che si inserisce nel solco dell’«aggiornamento» della Chiesa proposto dal Concilio Vaticano II, è un dono e un compito: camminando insieme, e insieme riflettendo sul percorso compiuto, la Chiesa potrà imparare da ciò che andrà sperimentando quali processi possono aiutarla a vivere la comunione, a realizzare la partecipazione, ad aprirsi alla missione. Il nostro “camminare insieme”, infatti, è ciò che più attua e manifesta la natura della Chiesa come Popolo di Dio pellegrino e missionario</a:t>
            </a:r>
            <a:r>
              <a:rPr lang="fr-CA" sz="1600" dirty="0">
                <a:solidFill>
                  <a:schemeClr val="lt1"/>
                </a:solidFill>
                <a:latin typeface="+mn-lt"/>
                <a:cs typeface="Avenir Book"/>
              </a:rPr>
              <a:t>» </a:t>
            </a:r>
          </a:p>
          <a:p>
            <a:pPr marL="0" indent="0" algn="just">
              <a:buClr>
                <a:schemeClr val="dk1"/>
              </a:buClr>
              <a:buSzPts val="1100"/>
              <a:buNone/>
            </a:pPr>
            <a:r>
              <a:rPr lang="fr-CA" sz="1600" dirty="0">
                <a:solidFill>
                  <a:schemeClr val="lt1"/>
                </a:solidFill>
                <a:latin typeface="+mn-lt"/>
                <a:cs typeface="Avenir Book"/>
              </a:rPr>
              <a:t>(</a:t>
            </a:r>
            <a:r>
              <a:rPr lang="fr-CA" sz="1600" i="1" dirty="0">
                <a:solidFill>
                  <a:schemeClr val="lt1"/>
                </a:solidFill>
                <a:latin typeface="+mn-lt"/>
                <a:cs typeface="Avenir Book"/>
              </a:rPr>
              <a:t>DP</a:t>
            </a:r>
            <a:r>
              <a:rPr lang="fr-CA" sz="1600" dirty="0">
                <a:solidFill>
                  <a:schemeClr val="lt1"/>
                </a:solidFill>
                <a:latin typeface="+mn-lt"/>
                <a:cs typeface="Avenir Book"/>
              </a:rPr>
              <a:t>, 1)</a:t>
            </a:r>
            <a:endParaRPr lang="fr-CA" sz="1600" dirty="0">
              <a:solidFill>
                <a:schemeClr val="lt1"/>
              </a:solidFill>
              <a:latin typeface="+mn-lt"/>
              <a:cs typeface="Avenir Book"/>
              <a:sym typeface="Helvetica Neue"/>
            </a:endParaRPr>
          </a:p>
        </p:txBody>
      </p:sp>
      <p:cxnSp>
        <p:nvCxnSpPr>
          <p:cNvPr id="194" name="Google Shape;194;p27"/>
          <p:cNvCxnSpPr/>
          <p:nvPr/>
        </p:nvCxnSpPr>
        <p:spPr>
          <a:xfrm>
            <a:off x="773645" y="2908977"/>
            <a:ext cx="2128800" cy="0"/>
          </a:xfrm>
          <a:prstGeom prst="straightConnector1">
            <a:avLst/>
          </a:prstGeom>
          <a:noFill/>
          <a:ln w="28575" cap="flat" cmpd="sng">
            <a:solidFill>
              <a:srgbClr val="DE8F32"/>
            </a:solidFill>
            <a:prstDash val="dot"/>
            <a:round/>
            <a:headEnd type="none" w="med" len="med"/>
            <a:tailEnd type="none" w="med" len="med"/>
          </a:ln>
        </p:spPr>
      </p:cxnSp>
    </p:spTree>
    <p:extLst>
      <p:ext uri="{BB962C8B-B14F-4D97-AF65-F5344CB8AC3E}">
        <p14:creationId xmlns:p14="http://schemas.microsoft.com/office/powerpoint/2010/main" val="3886394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3" name="Google Shape;263;p35"/>
          <p:cNvSpPr txBox="1">
            <a:spLocks noGrp="1"/>
          </p:cNvSpPr>
          <p:nvPr>
            <p:ph type="sldNum" idx="4294967295"/>
          </p:nvPr>
        </p:nvSpPr>
        <p:spPr>
          <a:xfrm>
            <a:off x="8527200" y="4685836"/>
            <a:ext cx="548700" cy="3387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a:t>
            </a:fld>
            <a:endParaRPr/>
          </a:p>
        </p:txBody>
      </p:sp>
      <p:sp>
        <p:nvSpPr>
          <p:cNvPr id="264" name="Google Shape;264;p35"/>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a:t>
            </a:fld>
            <a:endParaRPr/>
          </a:p>
        </p:txBody>
      </p:sp>
      <p:pic>
        <p:nvPicPr>
          <p:cNvPr id="5" name="Immagine 4"/>
          <p:cNvPicPr/>
          <p:nvPr/>
        </p:nvPicPr>
        <p:blipFill rotWithShape="1">
          <a:blip r:embed="rId3"/>
          <a:srcRect l="35952" t="16374" r="18109" b="37581"/>
          <a:stretch/>
        </p:blipFill>
        <p:spPr bwMode="auto">
          <a:xfrm>
            <a:off x="1074944" y="55840"/>
            <a:ext cx="7837033" cy="441760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32024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FR" smtClean="0"/>
              <a:t>8</a:t>
            </a:fld>
            <a:endParaRPr lang="fr-FR"/>
          </a:p>
        </p:txBody>
      </p:sp>
      <p:sp>
        <p:nvSpPr>
          <p:cNvPr id="3" name="Titre 2"/>
          <p:cNvSpPr>
            <a:spLocks noGrp="1"/>
          </p:cNvSpPr>
          <p:nvPr>
            <p:ph type="title"/>
          </p:nvPr>
        </p:nvSpPr>
        <p:spPr>
          <a:xfrm>
            <a:off x="125" y="1266900"/>
            <a:ext cx="9144000" cy="1304850"/>
          </a:xfrm>
        </p:spPr>
        <p:txBody>
          <a:bodyPr>
            <a:normAutofit/>
          </a:bodyPr>
          <a:lstStyle/>
          <a:p>
            <a:r>
              <a:rPr lang="fr-FR" sz="3200" dirty="0">
                <a:latin typeface="+mn-lt"/>
              </a:rPr>
              <a:t>La </a:t>
            </a:r>
            <a:r>
              <a:rPr lang="fr-FR" sz="3200" dirty="0" err="1">
                <a:latin typeface="+mn-lt"/>
              </a:rPr>
              <a:t>sfida</a:t>
            </a:r>
            <a:r>
              <a:rPr lang="fr-FR" sz="3200" dirty="0">
                <a:latin typeface="+mn-lt"/>
              </a:rPr>
              <a:t> del </a:t>
            </a:r>
            <a:r>
              <a:rPr lang="fr-FR" sz="3200" dirty="0" err="1">
                <a:latin typeface="+mn-lt"/>
              </a:rPr>
              <a:t>sinodo</a:t>
            </a:r>
            <a:endParaRPr lang="fr-FR" sz="3200" dirty="0">
              <a:latin typeface="+mn-lt"/>
            </a:endParaRPr>
          </a:p>
        </p:txBody>
      </p:sp>
      <p:sp>
        <p:nvSpPr>
          <p:cNvPr id="4" name="Sous-titre 3"/>
          <p:cNvSpPr>
            <a:spLocks noGrp="1"/>
          </p:cNvSpPr>
          <p:nvPr>
            <p:ph type="subTitle" idx="1"/>
          </p:nvPr>
        </p:nvSpPr>
        <p:spPr>
          <a:xfrm>
            <a:off x="1547445" y="2676293"/>
            <a:ext cx="6075485" cy="1918016"/>
          </a:xfrm>
        </p:spPr>
        <p:txBody>
          <a:bodyPr>
            <a:normAutofit fontScale="85000" lnSpcReduction="10000"/>
          </a:bodyPr>
          <a:lstStyle/>
          <a:p>
            <a:r>
              <a:rPr lang="fr-FR" sz="2800" b="1" dirty="0" err="1">
                <a:latin typeface="+mn-lt"/>
              </a:rPr>
              <a:t>Imparare</a:t>
            </a:r>
            <a:r>
              <a:rPr lang="fr-FR" sz="2800" b="1" dirty="0">
                <a:latin typeface="+mn-lt"/>
              </a:rPr>
              <a:t> la </a:t>
            </a:r>
            <a:r>
              <a:rPr lang="fr-FR" sz="2800" b="1" dirty="0" err="1">
                <a:latin typeface="+mn-lt"/>
              </a:rPr>
              <a:t>sinodalità</a:t>
            </a:r>
            <a:endParaRPr lang="fr-FR" sz="2800" b="1" dirty="0">
              <a:latin typeface="+mn-lt"/>
            </a:endParaRPr>
          </a:p>
          <a:p>
            <a:r>
              <a:rPr lang="fr-FR" i="1" dirty="0" err="1">
                <a:latin typeface="+mn-lt"/>
              </a:rPr>
              <a:t>Rileggere</a:t>
            </a:r>
            <a:r>
              <a:rPr lang="fr-FR" i="1" dirty="0">
                <a:latin typeface="+mn-lt"/>
              </a:rPr>
              <a:t> e </a:t>
            </a:r>
            <a:r>
              <a:rPr lang="fr-FR" i="1" dirty="0" err="1">
                <a:latin typeface="+mn-lt"/>
              </a:rPr>
              <a:t>mettere</a:t>
            </a:r>
            <a:r>
              <a:rPr lang="fr-FR" i="1" dirty="0">
                <a:latin typeface="+mn-lt"/>
              </a:rPr>
              <a:t> in </a:t>
            </a:r>
            <a:r>
              <a:rPr lang="fr-FR" i="1" dirty="0" err="1">
                <a:latin typeface="+mn-lt"/>
              </a:rPr>
              <a:t>pratica</a:t>
            </a:r>
            <a:endParaRPr lang="fr-FR" i="1" dirty="0">
              <a:latin typeface="+mn-lt"/>
            </a:endParaRPr>
          </a:p>
          <a:p>
            <a:endParaRPr lang="fr-FR" i="1" dirty="0">
              <a:latin typeface="+mn-lt"/>
            </a:endParaRPr>
          </a:p>
          <a:p>
            <a:pPr marL="495300" indent="-342900">
              <a:buFont typeface="Wingdings" pitchFamily="2" charset="2"/>
              <a:buChar char="à"/>
            </a:pPr>
            <a:r>
              <a:rPr lang="fr-FR" sz="2400" b="1" dirty="0">
                <a:latin typeface="+mn-lt"/>
              </a:rPr>
              <a:t>La </a:t>
            </a:r>
            <a:r>
              <a:rPr lang="fr-FR" sz="2400" b="1" dirty="0" err="1">
                <a:latin typeface="+mn-lt"/>
              </a:rPr>
              <a:t>conversione</a:t>
            </a:r>
            <a:r>
              <a:rPr lang="fr-FR" sz="2400" b="1" dirty="0">
                <a:latin typeface="+mn-lt"/>
              </a:rPr>
              <a:t> </a:t>
            </a:r>
            <a:r>
              <a:rPr lang="fr-FR" sz="2400" b="1" dirty="0" err="1">
                <a:latin typeface="+mn-lt"/>
              </a:rPr>
              <a:t>sinodale</a:t>
            </a:r>
            <a:r>
              <a:rPr lang="fr-FR" sz="2400" b="1" dirty="0">
                <a:latin typeface="+mn-lt"/>
              </a:rPr>
              <a:t> della Chiesa</a:t>
            </a:r>
          </a:p>
          <a:p>
            <a:pPr marL="152400" indent="0"/>
            <a:r>
              <a:rPr lang="fr-FR" sz="2400" i="1" dirty="0">
                <a:latin typeface="+mn-lt"/>
              </a:rPr>
              <a:t>verso </a:t>
            </a:r>
            <a:r>
              <a:rPr lang="fr-FR" sz="2400" i="1" dirty="0" err="1">
                <a:latin typeface="+mn-lt"/>
              </a:rPr>
              <a:t>una</a:t>
            </a:r>
            <a:r>
              <a:rPr lang="fr-FR" sz="2400" i="1" dirty="0">
                <a:latin typeface="+mn-lt"/>
              </a:rPr>
              <a:t> «</a:t>
            </a:r>
            <a:r>
              <a:rPr lang="fr-FR" sz="2400" i="1" dirty="0" err="1">
                <a:latin typeface="+mn-lt"/>
              </a:rPr>
              <a:t>sinodalizzazione</a:t>
            </a:r>
            <a:r>
              <a:rPr lang="fr-FR" sz="2400" i="1" dirty="0">
                <a:latin typeface="+mn-lt"/>
              </a:rPr>
              <a:t>» di tutta la Chiesa</a:t>
            </a:r>
            <a:endParaRPr lang="fr-FR" i="1" dirty="0">
              <a:latin typeface="+mn-lt"/>
            </a:endParaRPr>
          </a:p>
          <a:p>
            <a:pPr marL="495300" indent="-342900">
              <a:buFont typeface="Wingdings" pitchFamily="2" charset="2"/>
              <a:buChar char="à"/>
            </a:pPr>
            <a:endParaRPr lang="fr-FR" b="1" dirty="0"/>
          </a:p>
        </p:txBody>
      </p:sp>
    </p:spTree>
    <p:extLst>
      <p:ext uri="{BB962C8B-B14F-4D97-AF65-F5344CB8AC3E}">
        <p14:creationId xmlns:p14="http://schemas.microsoft.com/office/powerpoint/2010/main" val="547104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4"/>
          <p:cNvSpPr txBox="1">
            <a:spLocks noGrp="1"/>
          </p:cNvSpPr>
          <p:nvPr>
            <p:ph type="body" idx="1"/>
          </p:nvPr>
        </p:nvSpPr>
        <p:spPr>
          <a:xfrm>
            <a:off x="221494" y="590782"/>
            <a:ext cx="3425769" cy="3175456"/>
          </a:xfrm>
          <a:prstGeom prst="rect">
            <a:avLst/>
          </a:prstGeom>
        </p:spPr>
        <p:txBody>
          <a:bodyPr spcFirstLastPara="1" wrap="square" lIns="91425" tIns="91425" rIns="91425" bIns="91425" anchor="t" anchorCtr="0">
            <a:normAutofit fontScale="92500"/>
          </a:bodyPr>
          <a:lstStyle/>
          <a:p>
            <a:pPr marL="0" lvl="0" indent="0" algn="ctr" rtl="0">
              <a:spcBef>
                <a:spcPts val="0"/>
              </a:spcBef>
              <a:spcAft>
                <a:spcPts val="0"/>
              </a:spcAft>
              <a:buClr>
                <a:schemeClr val="dk1"/>
              </a:buClr>
              <a:buSzPts val="1100"/>
              <a:buFont typeface="Arial"/>
              <a:buNone/>
            </a:pPr>
            <a:r>
              <a:rPr lang="fr-FR" sz="2400" dirty="0" err="1">
                <a:solidFill>
                  <a:schemeClr val="dk1"/>
                </a:solidFill>
                <a:latin typeface="+mn-lt"/>
                <a:cs typeface="Avenir Book"/>
              </a:rPr>
              <a:t>Comunione</a:t>
            </a:r>
            <a:r>
              <a:rPr lang="fr-FR" sz="2400" dirty="0">
                <a:solidFill>
                  <a:schemeClr val="dk1"/>
                </a:solidFill>
                <a:latin typeface="+mn-lt"/>
                <a:cs typeface="Avenir Book"/>
              </a:rPr>
              <a:t>, </a:t>
            </a:r>
            <a:r>
              <a:rPr lang="fr-FR" sz="2400" dirty="0" err="1">
                <a:solidFill>
                  <a:schemeClr val="dk1"/>
                </a:solidFill>
                <a:latin typeface="+mn-lt"/>
                <a:cs typeface="Avenir Book"/>
              </a:rPr>
              <a:t>partecipazione</a:t>
            </a:r>
            <a:r>
              <a:rPr lang="fr-FR" sz="2400" dirty="0">
                <a:solidFill>
                  <a:schemeClr val="dk1"/>
                </a:solidFill>
                <a:latin typeface="+mn-lt"/>
                <a:cs typeface="Avenir Book"/>
              </a:rPr>
              <a:t> e </a:t>
            </a:r>
            <a:r>
              <a:rPr lang="fr-FR" sz="2400" dirty="0" err="1">
                <a:solidFill>
                  <a:schemeClr val="dk1"/>
                </a:solidFill>
                <a:latin typeface="+mn-lt"/>
                <a:cs typeface="Avenir Book"/>
              </a:rPr>
              <a:t>missione</a:t>
            </a:r>
            <a:r>
              <a:rPr lang="fr-FR" sz="2400" dirty="0">
                <a:solidFill>
                  <a:schemeClr val="dk1"/>
                </a:solidFill>
                <a:latin typeface="+mn-lt"/>
                <a:cs typeface="Avenir Book"/>
              </a:rPr>
              <a:t> </a:t>
            </a:r>
          </a:p>
          <a:p>
            <a:pPr marL="0" lvl="0" indent="0" algn="ctr" rtl="0">
              <a:spcBef>
                <a:spcPts val="0"/>
              </a:spcBef>
              <a:spcAft>
                <a:spcPts val="0"/>
              </a:spcAft>
              <a:buClr>
                <a:schemeClr val="dk1"/>
              </a:buClr>
              <a:buSzPts val="1100"/>
              <a:buFont typeface="Arial"/>
              <a:buNone/>
            </a:pPr>
            <a:r>
              <a:rPr lang="fr-FR" sz="2400" dirty="0">
                <a:solidFill>
                  <a:schemeClr val="dk1"/>
                </a:solidFill>
                <a:latin typeface="+mn-lt"/>
                <a:cs typeface="Avenir Book"/>
                <a:sym typeface="Helvetica Neue"/>
              </a:rPr>
              <a:t>– </a:t>
            </a:r>
            <a:br>
              <a:rPr lang="fr-FR" sz="2400" dirty="0">
                <a:solidFill>
                  <a:schemeClr val="dk1"/>
                </a:solidFill>
                <a:latin typeface="+mn-lt"/>
                <a:cs typeface="Avenir Book"/>
                <a:sym typeface="Helvetica Neue"/>
              </a:rPr>
            </a:br>
            <a:r>
              <a:rPr lang="fr-FR" sz="2400" dirty="0" err="1">
                <a:solidFill>
                  <a:schemeClr val="dk1"/>
                </a:solidFill>
                <a:latin typeface="+mn-lt"/>
                <a:cs typeface="Avenir Book"/>
                <a:sym typeface="Helvetica Neue"/>
              </a:rPr>
              <a:t>Tre</a:t>
            </a:r>
            <a:r>
              <a:rPr lang="fr-FR" sz="2400" dirty="0">
                <a:solidFill>
                  <a:schemeClr val="dk1"/>
                </a:solidFill>
                <a:latin typeface="+mn-lt"/>
                <a:cs typeface="Avenir Book"/>
                <a:sym typeface="Helvetica Neue"/>
              </a:rPr>
              <a:t> </a:t>
            </a:r>
            <a:r>
              <a:rPr lang="fr-FR" sz="2400" dirty="0" err="1">
                <a:solidFill>
                  <a:schemeClr val="dk1"/>
                </a:solidFill>
                <a:latin typeface="+mn-lt"/>
                <a:cs typeface="Avenir Book"/>
                <a:sym typeface="Helvetica Neue"/>
              </a:rPr>
              <a:t>chiavi</a:t>
            </a:r>
            <a:r>
              <a:rPr lang="fr-FR" sz="2400" dirty="0">
                <a:solidFill>
                  <a:schemeClr val="dk1"/>
                </a:solidFill>
                <a:latin typeface="+mn-lt"/>
                <a:cs typeface="Avenir Book"/>
                <a:sym typeface="Helvetica Neue"/>
              </a:rPr>
              <a:t> </a:t>
            </a:r>
            <a:r>
              <a:rPr lang="fr-FR" sz="2400" dirty="0" err="1">
                <a:solidFill>
                  <a:schemeClr val="dk1"/>
                </a:solidFill>
                <a:latin typeface="+mn-lt"/>
                <a:cs typeface="Avenir Book"/>
                <a:sym typeface="Helvetica Neue"/>
              </a:rPr>
              <a:t>indispensabili</a:t>
            </a:r>
            <a:r>
              <a:rPr lang="fr-FR" sz="2400" dirty="0">
                <a:solidFill>
                  <a:schemeClr val="dk1"/>
                </a:solidFill>
                <a:latin typeface="+mn-lt"/>
                <a:cs typeface="Avenir Book"/>
                <a:sym typeface="Helvetica Neue"/>
              </a:rPr>
              <a:t> al </a:t>
            </a:r>
            <a:r>
              <a:rPr lang="fr-FR" sz="2400" dirty="0" err="1">
                <a:solidFill>
                  <a:schemeClr val="dk1"/>
                </a:solidFill>
                <a:latin typeface="+mn-lt"/>
                <a:cs typeface="Avenir Book"/>
                <a:sym typeface="Helvetica Neue"/>
              </a:rPr>
              <a:t>cuore</a:t>
            </a:r>
            <a:r>
              <a:rPr lang="fr-FR" sz="2400" dirty="0">
                <a:solidFill>
                  <a:schemeClr val="dk1"/>
                </a:solidFill>
                <a:latin typeface="+mn-lt"/>
                <a:cs typeface="Avenir Book"/>
                <a:sym typeface="Helvetica Neue"/>
              </a:rPr>
              <a:t> di </a:t>
            </a:r>
            <a:r>
              <a:rPr lang="fr-FR" sz="2400" dirty="0" err="1">
                <a:solidFill>
                  <a:schemeClr val="dk1"/>
                </a:solidFill>
                <a:latin typeface="+mn-lt"/>
                <a:cs typeface="Avenir Book"/>
                <a:sym typeface="Helvetica Neue"/>
              </a:rPr>
              <a:t>una</a:t>
            </a:r>
            <a:r>
              <a:rPr lang="fr-FR" sz="2400" dirty="0">
                <a:solidFill>
                  <a:schemeClr val="dk1"/>
                </a:solidFill>
                <a:latin typeface="+mn-lt"/>
                <a:cs typeface="Avenir Book"/>
                <a:sym typeface="Helvetica Neue"/>
              </a:rPr>
              <a:t> Chiesa </a:t>
            </a:r>
            <a:r>
              <a:rPr lang="fr-FR" sz="2400" dirty="0" err="1">
                <a:solidFill>
                  <a:schemeClr val="dk1"/>
                </a:solidFill>
                <a:latin typeface="+mn-lt"/>
                <a:cs typeface="Avenir Book"/>
                <a:sym typeface="Helvetica Neue"/>
              </a:rPr>
              <a:t>sinodale</a:t>
            </a:r>
            <a:r>
              <a:rPr lang="fr-FR" sz="2400" dirty="0">
                <a:solidFill>
                  <a:schemeClr val="dk1"/>
                </a:solidFill>
                <a:latin typeface="+mn-lt"/>
                <a:cs typeface="Avenir Book"/>
                <a:sym typeface="Helvetica Neue"/>
              </a:rPr>
              <a:t/>
            </a:r>
            <a:br>
              <a:rPr lang="fr-FR" sz="2400" dirty="0">
                <a:solidFill>
                  <a:schemeClr val="dk1"/>
                </a:solidFill>
                <a:latin typeface="+mn-lt"/>
                <a:cs typeface="Avenir Book"/>
                <a:sym typeface="Helvetica Neue"/>
              </a:rPr>
            </a:br>
            <a:endParaRPr lang="fr-FR" sz="2400" dirty="0">
              <a:latin typeface="+mn-lt"/>
              <a:cs typeface="Avenir Book"/>
              <a:sym typeface="Helvetica Neue"/>
            </a:endParaRPr>
          </a:p>
        </p:txBody>
      </p:sp>
      <p:sp>
        <p:nvSpPr>
          <p:cNvPr id="254" name="Google Shape;254;p34"/>
          <p:cNvSpPr txBox="1">
            <a:spLocks noGrp="1"/>
          </p:cNvSpPr>
          <p:nvPr>
            <p:ph type="sldNum" idx="12"/>
          </p:nvPr>
        </p:nvSpPr>
        <p:spPr>
          <a:xfrm>
            <a:off x="8527200" y="4685836"/>
            <a:ext cx="548700" cy="338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9</a:t>
            </a:fld>
            <a:endParaRPr/>
          </a:p>
        </p:txBody>
      </p:sp>
      <p:cxnSp>
        <p:nvCxnSpPr>
          <p:cNvPr id="255" name="Google Shape;255;p34"/>
          <p:cNvCxnSpPr/>
          <p:nvPr/>
        </p:nvCxnSpPr>
        <p:spPr>
          <a:xfrm>
            <a:off x="3432600" y="3504375"/>
            <a:ext cx="2278800" cy="0"/>
          </a:xfrm>
          <a:prstGeom prst="straightConnector1">
            <a:avLst/>
          </a:prstGeom>
          <a:noFill/>
          <a:ln w="28575" cap="flat" cmpd="sng">
            <a:solidFill>
              <a:srgbClr val="DE8F32"/>
            </a:solidFill>
            <a:prstDash val="dot"/>
            <a:round/>
            <a:headEnd type="none" w="med" len="med"/>
            <a:tailEnd type="none" w="med" len="med"/>
          </a:ln>
        </p:spPr>
      </p:cxnSp>
      <p:pic>
        <p:nvPicPr>
          <p:cNvPr id="3" name="Picture 2" descr="Screen Shot 2021-09-09 at 7.33.4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04" y="401105"/>
            <a:ext cx="5490574" cy="4620547"/>
          </a:xfrm>
          <a:prstGeom prst="rect">
            <a:avLst/>
          </a:prstGeom>
        </p:spPr>
      </p:pic>
    </p:spTree>
    <p:extLst>
      <p:ext uri="{BB962C8B-B14F-4D97-AF65-F5344CB8AC3E}">
        <p14:creationId xmlns:p14="http://schemas.microsoft.com/office/powerpoint/2010/main" val="2906660004"/>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DE8F32"/>
      </a:accent1>
      <a:accent2>
        <a:srgbClr val="212121"/>
      </a:accent2>
      <a:accent3>
        <a:srgbClr val="B21444"/>
      </a:accent3>
      <a:accent4>
        <a:srgbClr val="CCCCCC"/>
      </a:accent4>
      <a:accent5>
        <a:srgbClr val="999999"/>
      </a:accent5>
      <a:accent6>
        <a:srgbClr val="00ACB3"/>
      </a:accent6>
      <a:hlink>
        <a:srgbClr val="0000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3489</TotalTime>
  <Words>3052</Words>
  <Application>Microsoft Office PowerPoint</Application>
  <PresentationFormat>Affichage à l'écran (16:9)</PresentationFormat>
  <Paragraphs>277</Paragraphs>
  <Slides>38</Slides>
  <Notes>27</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38</vt:i4>
      </vt:variant>
    </vt:vector>
  </HeadingPairs>
  <TitlesOfParts>
    <vt:vector size="50" baseType="lpstr">
      <vt:lpstr>Arial</vt:lpstr>
      <vt:lpstr>Helvetica Neue</vt:lpstr>
      <vt:lpstr>Avenir Roman</vt:lpstr>
      <vt:lpstr>Avenir Black</vt:lpstr>
      <vt:lpstr>Avenir Book</vt:lpstr>
      <vt:lpstr>Helvetica</vt:lpstr>
      <vt:lpstr>Calibri</vt:lpstr>
      <vt:lpstr>Helvetica Neue Light</vt:lpstr>
      <vt:lpstr>Wingdings 2</vt:lpstr>
      <vt:lpstr>Times New Roman</vt:lpstr>
      <vt:lpstr>Wingdings</vt:lpstr>
      <vt:lpstr>Simple Light</vt:lpstr>
      <vt:lpstr>Per una Chiesa sinodale : Comunione, partecipazione e missione</vt:lpstr>
      <vt:lpstr>Présentation PowerPoint</vt:lpstr>
      <vt:lpstr>Présentation PowerPoint</vt:lpstr>
      <vt:lpstr>La sfida della sinodalità</vt:lpstr>
      <vt:lpstr>sinodalità significa passare da "io" a "noi</vt:lpstr>
      <vt:lpstr>Présentation PowerPoint</vt:lpstr>
      <vt:lpstr>Présentation PowerPoint</vt:lpstr>
      <vt:lpstr>La sfida del sinodo</vt:lpstr>
      <vt:lpstr>Présentation PowerPoint</vt:lpstr>
      <vt:lpstr>Présentation PowerPoint</vt:lpstr>
      <vt:lpstr>Dall’evento al processo</vt:lpstr>
      <vt:lpstr>Con Episcopalis Communio accento sulla fase di preparazione locale</vt:lpstr>
      <vt:lpstr>Con Episcopalis Communio accento sulla fase di preparazione locale</vt:lpstr>
      <vt:lpstr>L’interrogativo di fondo del processo sinodale</vt:lpstr>
      <vt:lpstr>Présentation PowerPoint</vt:lpstr>
      <vt:lpstr>Présentation PowerPoint</vt:lpstr>
      <vt:lpstr>Présentation PowerPoint</vt:lpstr>
      <vt:lpstr>Gli obiettivi del Sinodo (DP2)</vt:lpstr>
      <vt:lpstr>Gli obiettivi del Sinodo (DP2)</vt:lpstr>
      <vt:lpstr>Présentation PowerPoint</vt:lpstr>
      <vt:lpstr>Insieme all’ascolto dello Spirito Santo, lasciarsi guidare da Dio</vt:lpstr>
      <vt:lpstr>Présentation PowerPoint</vt:lpstr>
      <vt:lpstr>1. L’appello a caminare ensieme Discernere i segni dei tempi alla luce del Vangelo</vt:lpstr>
      <vt:lpstr>In questo contesto,   la sinodalità costituisce la via regale per la Chiesa, chiamata a rinnovarsi sotto l’azione dello Spirito e grazie all’ascolto della Parola (DP9)</vt:lpstr>
      <vt:lpstr>2. Una chiesa costitutivamente sinodale </vt:lpstr>
      <vt:lpstr>Présentation PowerPoint</vt:lpstr>
      <vt:lpstr>La sinodalità in azione:  piste per la consultazione del Popolo di Dio</vt:lpstr>
      <vt:lpstr>L’interrogativo di fondo del processo sinodale</vt:lpstr>
      <vt:lpstr>Dieci nuclei tematici</vt:lpstr>
      <vt:lpstr>Dinamizzare gli organi collegiali</vt:lpstr>
      <vt:lpstr>Un obiettivo chiave del Vademecum : promuovere l’adattamento al contesto locale </vt:lpstr>
      <vt:lpstr>Présentation PowerPoint</vt:lpstr>
      <vt:lpstr>Présentation PowerPoint</vt:lpstr>
      <vt:lpstr>CONVERTIRE LA NOSTRA IMMAGINAZIONE ECCLESIALE Le immagini della sinodalita</vt:lpstr>
      <vt:lpstr>Una chiesa dinamica in movimento " Una danza insieme» </vt:lpstr>
      <vt:lpstr>Un'immagine in Christus Vivit Insieme nella stessa canoa! </vt:lpstr>
      <vt:lpstr>Présentation PowerPoint</vt:lpstr>
      <vt:lpstr>Grazie!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dc:title>
  <dc:creator>nathalie.becquart</dc:creator>
  <cp:lastModifiedBy>nathalie.becquart</cp:lastModifiedBy>
  <cp:revision>87</cp:revision>
  <dcterms:modified xsi:type="dcterms:W3CDTF">2021-09-17T15:27:30Z</dcterms:modified>
</cp:coreProperties>
</file>