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80" r:id="rId2"/>
    <p:sldId id="356" r:id="rId3"/>
    <p:sldId id="357" r:id="rId4"/>
    <p:sldId id="358" r:id="rId5"/>
    <p:sldId id="359" r:id="rId6"/>
    <p:sldId id="360" r:id="rId7"/>
    <p:sldId id="361" r:id="rId8"/>
    <p:sldId id="362" r:id="rId9"/>
    <p:sldId id="363" r:id="rId10"/>
    <p:sldId id="364" r:id="rId11"/>
    <p:sldId id="365" r:id="rId12"/>
    <p:sldId id="366" r:id="rId13"/>
    <p:sldId id="367" r:id="rId14"/>
    <p:sldId id="368" r:id="rId15"/>
    <p:sldId id="369" r:id="rId16"/>
    <p:sldId id="370" r:id="rId17"/>
    <p:sldId id="376" r:id="rId18"/>
    <p:sldId id="375" r:id="rId19"/>
    <p:sldId id="395" r:id="rId20"/>
    <p:sldId id="317" r:id="rId21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41" autoAdjust="0"/>
    <p:restoredTop sz="94660" autoAdjust="0"/>
  </p:normalViewPr>
  <p:slideViewPr>
    <p:cSldViewPr snapToGrid="0">
      <p:cViewPr varScale="1">
        <p:scale>
          <a:sx n="45" d="100"/>
          <a:sy n="45" d="100"/>
        </p:scale>
        <p:origin x="810" y="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272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640F8-9DF1-4651-9A33-B70A1C0CE41E}" type="datetimeFigureOut">
              <a:rPr lang="it-IT" smtClean="0"/>
              <a:t>10/03/2023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B164D-61E1-4341-B9C6-E98562735BD8}" type="slidenum">
              <a:rPr lang="it-IT" smtClean="0"/>
              <a:t>‹N›</a:t>
            </a:fld>
            <a:endParaRPr lang="it-IT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7425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640F8-9DF1-4651-9A33-B70A1C0CE41E}" type="datetimeFigureOut">
              <a:rPr lang="it-IT" smtClean="0"/>
              <a:t>10/03/2023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B164D-61E1-4341-B9C6-E98562735BD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7242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640F8-9DF1-4651-9A33-B70A1C0CE41E}" type="datetimeFigureOut">
              <a:rPr lang="it-IT" smtClean="0"/>
              <a:t>10/03/2023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B164D-61E1-4341-B9C6-E98562735BD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95771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640F8-9DF1-4651-9A33-B70A1C0CE41E}" type="datetimeFigureOut">
              <a:rPr lang="it-IT" smtClean="0"/>
              <a:t>10/03/2023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B164D-61E1-4341-B9C6-E98562735BD8}" type="slidenum">
              <a:rPr lang="it-IT" smtClean="0"/>
              <a:t>‹N›</a:t>
            </a:fld>
            <a:endParaRPr lang="it-IT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994353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640F8-9DF1-4651-9A33-B70A1C0CE41E}" type="datetimeFigureOut">
              <a:rPr lang="it-IT" smtClean="0"/>
              <a:t>10/03/2023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B164D-61E1-4341-B9C6-E98562735BD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63476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640F8-9DF1-4651-9A33-B70A1C0CE41E}" type="datetimeFigureOut">
              <a:rPr lang="it-IT" smtClean="0"/>
              <a:t>10/03/2023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B164D-61E1-4341-B9C6-E98562735BD8}" type="slidenum">
              <a:rPr lang="it-IT" smtClean="0"/>
              <a:t>‹N›</a:t>
            </a:fld>
            <a:endParaRPr lang="it-IT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545263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640F8-9DF1-4651-9A33-B70A1C0CE41E}" type="datetimeFigureOut">
              <a:rPr lang="it-IT" smtClean="0"/>
              <a:t>10/03/2023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B164D-61E1-4341-B9C6-E98562735BD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17504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640F8-9DF1-4651-9A33-B70A1C0CE41E}" type="datetimeFigureOut">
              <a:rPr lang="it-IT" smtClean="0"/>
              <a:t>10/03/2023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B164D-61E1-4341-B9C6-E98562735BD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25503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640F8-9DF1-4651-9A33-B70A1C0CE41E}" type="datetimeFigureOut">
              <a:rPr lang="it-IT" smtClean="0"/>
              <a:t>10/03/2023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B164D-61E1-4341-B9C6-E98562735BD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4063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640F8-9DF1-4651-9A33-B70A1C0CE41E}" type="datetimeFigureOut">
              <a:rPr lang="it-IT" smtClean="0"/>
              <a:t>10/03/2023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B164D-61E1-4341-B9C6-E98562735BD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0797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640F8-9DF1-4651-9A33-B70A1C0CE41E}" type="datetimeFigureOut">
              <a:rPr lang="it-IT" smtClean="0"/>
              <a:t>10/03/2023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B164D-61E1-4341-B9C6-E98562735BD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57936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640F8-9DF1-4651-9A33-B70A1C0CE41E}" type="datetimeFigureOut">
              <a:rPr lang="it-IT" smtClean="0"/>
              <a:t>10/03/2023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B164D-61E1-4341-B9C6-E98562735BD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55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640F8-9DF1-4651-9A33-B70A1C0CE41E}" type="datetimeFigureOut">
              <a:rPr lang="it-IT" smtClean="0"/>
              <a:t>10/03/2023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B164D-61E1-4341-B9C6-E98562735BD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6825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640F8-9DF1-4651-9A33-B70A1C0CE41E}" type="datetimeFigureOut">
              <a:rPr lang="it-IT" smtClean="0"/>
              <a:t>10/03/2023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B164D-61E1-4341-B9C6-E98562735BD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6119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640F8-9DF1-4651-9A33-B70A1C0CE41E}" type="datetimeFigureOut">
              <a:rPr lang="it-IT" smtClean="0"/>
              <a:t>10/03/2023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B164D-61E1-4341-B9C6-E98562735BD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4230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640F8-9DF1-4651-9A33-B70A1C0CE41E}" type="datetimeFigureOut">
              <a:rPr lang="it-IT" smtClean="0"/>
              <a:t>10/03/2023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B164D-61E1-4341-B9C6-E98562735BD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01382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640F8-9DF1-4651-9A33-B70A1C0CE41E}" type="datetimeFigureOut">
              <a:rPr lang="it-IT" smtClean="0"/>
              <a:t>10/03/2023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B164D-61E1-4341-B9C6-E98562735BD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6525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AF640F8-9DF1-4651-9A33-B70A1C0CE41E}" type="datetimeFigureOut">
              <a:rPr lang="it-IT" smtClean="0"/>
              <a:t>10/03/2023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ADB164D-61E1-4341-B9C6-E98562735BD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0998393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948707" y="872836"/>
            <a:ext cx="6294586" cy="2940627"/>
          </a:xfrm>
        </p:spPr>
        <p:txBody>
          <a:bodyPr>
            <a:normAutofit fontScale="90000"/>
          </a:bodyPr>
          <a:lstStyle/>
          <a:p>
            <a:pPr algn="ctr"/>
            <a:br>
              <a:rPr lang="it-IT" sz="4000" b="1" dirty="0"/>
            </a:br>
            <a:br>
              <a:rPr lang="it-IT" sz="4000" b="1" dirty="0"/>
            </a:br>
            <a:r>
              <a:rPr lang="it-IT" sz="4900" b="1" dirty="0"/>
              <a:t>MISSIONARI E OPERATORI PASTORALI UCCISI NEL 2022</a:t>
            </a:r>
            <a:br>
              <a:rPr lang="it-IT" sz="5400" b="1" dirty="0"/>
            </a:br>
            <a:br>
              <a:rPr lang="it-IT" sz="5400" b="1" dirty="0"/>
            </a:br>
            <a:endParaRPr lang="it-IT" dirty="0"/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54B8F7E9-8F6F-0E02-7B07-10AA05AE2992}"/>
              </a:ext>
            </a:extLst>
          </p:cNvPr>
          <p:cNvSpPr txBox="1">
            <a:spLocks/>
          </p:cNvSpPr>
          <p:nvPr/>
        </p:nvSpPr>
        <p:spPr>
          <a:xfrm>
            <a:off x="2596967" y="4168581"/>
            <a:ext cx="749607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br>
              <a:rPr lang="it-IT" sz="4000" b="1" dirty="0"/>
            </a:br>
            <a:br>
              <a:rPr lang="it-IT" sz="4000" b="1" dirty="0"/>
            </a:br>
            <a:r>
              <a:rPr lang="it-IT" sz="17600" b="1" dirty="0">
                <a:solidFill>
                  <a:srgbClr val="00B0F0"/>
                </a:solidFill>
              </a:rPr>
              <a:t>«di me sarete testimoni»</a:t>
            </a:r>
            <a:br>
              <a:rPr lang="it-IT" sz="17600" b="1" dirty="0">
                <a:solidFill>
                  <a:srgbClr val="00B0F0"/>
                </a:solidFill>
              </a:rPr>
            </a:br>
            <a:endParaRPr lang="it-IT" sz="176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4286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779947" y="5486687"/>
            <a:ext cx="1063210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4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JAVIER CAMPOS       JOAQUÍN CÉSAR MORA</a:t>
            </a:r>
          </a:p>
          <a:p>
            <a:pPr algn="ctr"/>
            <a:r>
              <a:rPr lang="it-IT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padri gesuiti</a:t>
            </a:r>
            <a:endParaRPr lang="it-IT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Immagine 2" descr="Joaquín César Mora Salazar e Javier Campos Morales sono stati assassinati all'interno di una chiesa nello stato di Chihuahua.">
            <a:extLst>
              <a:ext uri="{FF2B5EF4-FFF2-40B4-BE49-F238E27FC236}">
                <a16:creationId xmlns:a16="http://schemas.microsoft.com/office/drawing/2014/main" id="{C084D699-2160-8BAD-E663-CAB61B8803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4360" y="1123299"/>
            <a:ext cx="7518207" cy="423338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50CC1065-4B0B-4D0A-8127-3131B1BC4104}"/>
              </a:ext>
            </a:extLst>
          </p:cNvPr>
          <p:cNvSpPr txBox="1"/>
          <p:nvPr/>
        </p:nvSpPr>
        <p:spPr>
          <a:xfrm>
            <a:off x="3675435" y="300989"/>
            <a:ext cx="64660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/>
              <a:t>20 giugno  Messico</a:t>
            </a:r>
          </a:p>
          <a:p>
            <a:endParaRPr lang="it-IT" sz="3600" dirty="0"/>
          </a:p>
        </p:txBody>
      </p:sp>
    </p:spTree>
    <p:extLst>
      <p:ext uri="{BB962C8B-B14F-4D97-AF65-F5344CB8AC3E}">
        <p14:creationId xmlns:p14="http://schemas.microsoft.com/office/powerpoint/2010/main" val="205663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519817" y="161084"/>
            <a:ext cx="100358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4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SUOR LUISA DELL’ORTO</a:t>
            </a:r>
          </a:p>
          <a:p>
            <a:pPr algn="just"/>
            <a:r>
              <a:rPr lang="it-IT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missionaria delle Piccole sorelle di Charles de Foucauld </a:t>
            </a:r>
          </a:p>
        </p:txBody>
      </p:sp>
      <p:pic>
        <p:nvPicPr>
          <p:cNvPr id="2" name="Immagine 1" descr="Visualizza immagine di origine">
            <a:extLst>
              <a:ext uri="{FF2B5EF4-FFF2-40B4-BE49-F238E27FC236}">
                <a16:creationId xmlns:a16="http://schemas.microsoft.com/office/drawing/2014/main" id="{0812484E-A7FB-8B5C-A58F-645D5D14FB1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10" r="14850" b="18014"/>
          <a:stretch/>
        </p:blipFill>
        <p:spPr bwMode="auto">
          <a:xfrm>
            <a:off x="644508" y="1603656"/>
            <a:ext cx="6005674" cy="483786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3EC9EEA8-A947-42FF-9D87-09EA0D82AA92}"/>
              </a:ext>
            </a:extLst>
          </p:cNvPr>
          <p:cNvSpPr txBox="1"/>
          <p:nvPr/>
        </p:nvSpPr>
        <p:spPr>
          <a:xfrm>
            <a:off x="7197953" y="3822742"/>
            <a:ext cx="35358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/>
              <a:t>25 giugno</a:t>
            </a:r>
          </a:p>
          <a:p>
            <a:r>
              <a:rPr lang="it-IT" sz="3600" b="1" dirty="0"/>
              <a:t>Haiti</a:t>
            </a:r>
            <a:endParaRPr lang="it-IT" sz="3600" dirty="0"/>
          </a:p>
        </p:txBody>
      </p:sp>
    </p:spTree>
    <p:extLst>
      <p:ext uri="{BB962C8B-B14F-4D97-AF65-F5344CB8AC3E}">
        <p14:creationId xmlns:p14="http://schemas.microsoft.com/office/powerpoint/2010/main" val="1165169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 rot="21600000">
            <a:off x="527371" y="4049175"/>
            <a:ext cx="546699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4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 VITUS BOROGO</a:t>
            </a:r>
          </a:p>
          <a:p>
            <a:pPr algn="just"/>
            <a:r>
              <a:rPr lang="it-IT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diocesi di Kaduna</a:t>
            </a:r>
            <a:endParaRPr lang="it-IT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it-IT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Immagine 1" descr="Visualizza immagine di origine">
            <a:extLst>
              <a:ext uri="{FF2B5EF4-FFF2-40B4-BE49-F238E27FC236}">
                <a16:creationId xmlns:a16="http://schemas.microsoft.com/office/drawing/2014/main" id="{38880456-EBC0-1D47-D341-EA7C242E505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51" r="11713"/>
          <a:stretch/>
        </p:blipFill>
        <p:spPr bwMode="auto">
          <a:xfrm>
            <a:off x="5478236" y="802669"/>
            <a:ext cx="6186393" cy="483913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80E5F9EB-1474-4271-ADE4-AD560B9D2121}"/>
              </a:ext>
            </a:extLst>
          </p:cNvPr>
          <p:cNvSpPr txBox="1"/>
          <p:nvPr/>
        </p:nvSpPr>
        <p:spPr>
          <a:xfrm>
            <a:off x="527371" y="802669"/>
            <a:ext cx="35358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/>
              <a:t>25 giugno</a:t>
            </a:r>
          </a:p>
          <a:p>
            <a:r>
              <a:rPr lang="it-IT" sz="3600" b="1" dirty="0"/>
              <a:t>Nigeria</a:t>
            </a:r>
            <a:endParaRPr lang="it-IT" sz="3600" dirty="0"/>
          </a:p>
        </p:txBody>
      </p:sp>
    </p:spTree>
    <p:extLst>
      <p:ext uri="{BB962C8B-B14F-4D97-AF65-F5344CB8AC3E}">
        <p14:creationId xmlns:p14="http://schemas.microsoft.com/office/powerpoint/2010/main" val="3995758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1016833" y="441404"/>
            <a:ext cx="1015833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4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 CHRISTOPHER ODIA OGEDEGBE</a:t>
            </a:r>
          </a:p>
          <a:p>
            <a:pPr algn="just"/>
            <a:r>
              <a:rPr lang="it-IT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diocesi di </a:t>
            </a:r>
            <a:r>
              <a:rPr lang="it-IT" sz="32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Auchi</a:t>
            </a:r>
            <a:endParaRPr lang="it-IT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Immagine 2" descr="Visualizza immagine di origine">
            <a:extLst>
              <a:ext uri="{FF2B5EF4-FFF2-40B4-BE49-F238E27FC236}">
                <a16:creationId xmlns:a16="http://schemas.microsoft.com/office/drawing/2014/main" id="{C37E860A-4007-F0B4-DDD4-8FB6144638A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2733" y="2051067"/>
            <a:ext cx="4811339" cy="4429487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CA62F017-73C9-4CD8-A898-862412FEF61C}"/>
              </a:ext>
            </a:extLst>
          </p:cNvPr>
          <p:cNvSpPr txBox="1"/>
          <p:nvPr/>
        </p:nvSpPr>
        <p:spPr>
          <a:xfrm>
            <a:off x="8229096" y="2051067"/>
            <a:ext cx="35358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/>
              <a:t>26 giugno</a:t>
            </a:r>
          </a:p>
          <a:p>
            <a:r>
              <a:rPr lang="it-IT" sz="3600" b="1" dirty="0"/>
              <a:t>Nigeria</a:t>
            </a:r>
            <a:endParaRPr lang="it-IT" sz="3600" dirty="0"/>
          </a:p>
        </p:txBody>
      </p:sp>
    </p:spTree>
    <p:extLst>
      <p:ext uri="{BB962C8B-B14F-4D97-AF65-F5344CB8AC3E}">
        <p14:creationId xmlns:p14="http://schemas.microsoft.com/office/powerpoint/2010/main" val="2468724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581608" y="5019726"/>
            <a:ext cx="110287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4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 JOHN MARK CHEITNUM</a:t>
            </a:r>
          </a:p>
          <a:p>
            <a:pPr algn="just"/>
            <a:r>
              <a:rPr lang="it-IT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diocesi di </a:t>
            </a:r>
            <a:r>
              <a:rPr lang="it-IT" sz="32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Kafanchan</a:t>
            </a:r>
            <a:endParaRPr lang="it-IT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Immagine 1" descr="Visualizza immagine di origine">
            <a:extLst>
              <a:ext uri="{FF2B5EF4-FFF2-40B4-BE49-F238E27FC236}">
                <a16:creationId xmlns:a16="http://schemas.microsoft.com/office/drawing/2014/main" id="{9306BCBA-8DA5-0A78-7A5A-19E0CF85C1D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34" r="8736"/>
          <a:stretch/>
        </p:blipFill>
        <p:spPr bwMode="auto">
          <a:xfrm>
            <a:off x="5299363" y="701872"/>
            <a:ext cx="6026727" cy="420458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B379B5AE-7D82-4940-8514-57937AA23925}"/>
              </a:ext>
            </a:extLst>
          </p:cNvPr>
          <p:cNvSpPr txBox="1"/>
          <p:nvPr/>
        </p:nvSpPr>
        <p:spPr>
          <a:xfrm>
            <a:off x="527371" y="802669"/>
            <a:ext cx="35358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/>
              <a:t>15 luglio</a:t>
            </a:r>
          </a:p>
          <a:p>
            <a:r>
              <a:rPr lang="it-IT" sz="3600" b="1" dirty="0"/>
              <a:t>Nigeria</a:t>
            </a:r>
            <a:endParaRPr lang="it-IT" sz="3600" dirty="0"/>
          </a:p>
        </p:txBody>
      </p:sp>
    </p:spTree>
    <p:extLst>
      <p:ext uri="{BB962C8B-B14F-4D97-AF65-F5344CB8AC3E}">
        <p14:creationId xmlns:p14="http://schemas.microsoft.com/office/powerpoint/2010/main" val="1099478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410548" y="287990"/>
            <a:ext cx="1115008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4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 GODEFROID PEMBELE MANDON </a:t>
            </a:r>
          </a:p>
          <a:p>
            <a:pPr algn="just"/>
            <a:r>
              <a:rPr lang="it-IT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diocesi di Kikwit</a:t>
            </a:r>
          </a:p>
        </p:txBody>
      </p:sp>
      <p:pic>
        <p:nvPicPr>
          <p:cNvPr id="2" name="Immagine 1" descr="Visualizza immagine di origine">
            <a:extLst>
              <a:ext uri="{FF2B5EF4-FFF2-40B4-BE49-F238E27FC236}">
                <a16:creationId xmlns:a16="http://schemas.microsoft.com/office/drawing/2014/main" id="{40E73471-39D8-BDEC-9083-E9EC099630A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415" r="14394"/>
          <a:stretch/>
        </p:blipFill>
        <p:spPr bwMode="auto">
          <a:xfrm flipH="1">
            <a:off x="410548" y="1974273"/>
            <a:ext cx="6963082" cy="4412597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F5EC939D-09C9-489F-AB41-58FD733C0308}"/>
              </a:ext>
            </a:extLst>
          </p:cNvPr>
          <p:cNvSpPr txBox="1"/>
          <p:nvPr/>
        </p:nvSpPr>
        <p:spPr>
          <a:xfrm>
            <a:off x="7624362" y="5186541"/>
            <a:ext cx="43598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/>
              <a:t>7 agosto</a:t>
            </a:r>
          </a:p>
          <a:p>
            <a:r>
              <a:rPr lang="it-IT" sz="3600" b="1" dirty="0"/>
              <a:t>Rep. </a:t>
            </a:r>
            <a:r>
              <a:rPr lang="it-IT" sz="3600" b="1" dirty="0" err="1"/>
              <a:t>Dem</a:t>
            </a:r>
            <a:r>
              <a:rPr lang="it-IT" sz="3600" b="1" dirty="0"/>
              <a:t>. Congo</a:t>
            </a:r>
            <a:endParaRPr lang="it-IT" sz="3600" dirty="0"/>
          </a:p>
        </p:txBody>
      </p:sp>
    </p:spTree>
    <p:extLst>
      <p:ext uri="{BB962C8B-B14F-4D97-AF65-F5344CB8AC3E}">
        <p14:creationId xmlns:p14="http://schemas.microsoft.com/office/powerpoint/2010/main" val="3772940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742046" y="3798149"/>
            <a:ext cx="598852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4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SUOR MARIA DE COPPI</a:t>
            </a:r>
          </a:p>
          <a:p>
            <a:pPr algn="just"/>
            <a:r>
              <a:rPr lang="it-IT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missionaria comboniana</a:t>
            </a:r>
          </a:p>
        </p:txBody>
      </p:sp>
      <p:pic>
        <p:nvPicPr>
          <p:cNvPr id="3" name="Immagine 2" descr="Visualizza immagine di origine">
            <a:extLst>
              <a:ext uri="{FF2B5EF4-FFF2-40B4-BE49-F238E27FC236}">
                <a16:creationId xmlns:a16="http://schemas.microsoft.com/office/drawing/2014/main" id="{30DFE797-B363-B506-72DB-084C5BA465F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916"/>
          <a:stretch/>
        </p:blipFill>
        <p:spPr bwMode="auto">
          <a:xfrm>
            <a:off x="7399471" y="333687"/>
            <a:ext cx="3854681" cy="619062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56257C68-84F3-4DD7-99B7-261AF2DD3468}"/>
              </a:ext>
            </a:extLst>
          </p:cNvPr>
          <p:cNvSpPr txBox="1"/>
          <p:nvPr/>
        </p:nvSpPr>
        <p:spPr>
          <a:xfrm>
            <a:off x="742046" y="1859522"/>
            <a:ext cx="35358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/>
              <a:t>7 settembre</a:t>
            </a:r>
          </a:p>
          <a:p>
            <a:r>
              <a:rPr lang="it-IT" sz="3600" b="1" dirty="0"/>
              <a:t>Mozambico</a:t>
            </a:r>
          </a:p>
        </p:txBody>
      </p:sp>
    </p:spTree>
    <p:extLst>
      <p:ext uri="{BB962C8B-B14F-4D97-AF65-F5344CB8AC3E}">
        <p14:creationId xmlns:p14="http://schemas.microsoft.com/office/powerpoint/2010/main" val="3334406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5909721" y="2178490"/>
            <a:ext cx="619568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4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SUOR MARIE-SYLVIE </a:t>
            </a:r>
            <a:br>
              <a:rPr lang="it-IT" sz="4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4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KAVUKE VAKATSURAKI</a:t>
            </a:r>
          </a:p>
          <a:p>
            <a:pPr algn="ctr"/>
            <a:r>
              <a:rPr lang="it-IT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delle </a:t>
            </a:r>
            <a:r>
              <a:rPr lang="fr-FR" sz="3200" b="1" dirty="0"/>
              <a:t>Petites Sœurs </a:t>
            </a:r>
            <a:br>
              <a:rPr lang="fr-FR" sz="3200" b="1" dirty="0"/>
            </a:br>
            <a:r>
              <a:rPr lang="fr-FR" sz="3200" b="1" dirty="0"/>
              <a:t>de la Présentation</a:t>
            </a:r>
            <a:endParaRPr lang="it-IT" sz="32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Immagine 2" descr="Visualizza immagine di origine">
            <a:extLst>
              <a:ext uri="{FF2B5EF4-FFF2-40B4-BE49-F238E27FC236}">
                <a16:creationId xmlns:a16="http://schemas.microsoft.com/office/drawing/2014/main" id="{A48C4166-94D0-68E2-1B2B-DBC7FF37616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45" r="13778"/>
          <a:stretch/>
        </p:blipFill>
        <p:spPr bwMode="auto">
          <a:xfrm>
            <a:off x="354873" y="2178490"/>
            <a:ext cx="5554848" cy="427055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B92A09C2-DA84-48C9-8E07-62226337C3C5}"/>
              </a:ext>
            </a:extLst>
          </p:cNvPr>
          <p:cNvSpPr txBox="1"/>
          <p:nvPr/>
        </p:nvSpPr>
        <p:spPr>
          <a:xfrm>
            <a:off x="354873" y="605242"/>
            <a:ext cx="45288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/>
              <a:t>20 ottobre</a:t>
            </a:r>
            <a:br>
              <a:rPr lang="it-IT" sz="3600" b="1" dirty="0"/>
            </a:br>
            <a:r>
              <a:rPr lang="it-IT" sz="3600" b="1" dirty="0"/>
              <a:t>Rep. </a:t>
            </a:r>
            <a:r>
              <a:rPr lang="it-IT" sz="3600" b="1" dirty="0" err="1"/>
              <a:t>Dem</a:t>
            </a:r>
            <a:r>
              <a:rPr lang="it-IT" sz="3600" b="1" dirty="0"/>
              <a:t>. Congo</a:t>
            </a:r>
          </a:p>
        </p:txBody>
      </p:sp>
    </p:spTree>
    <p:extLst>
      <p:ext uri="{BB962C8B-B14F-4D97-AF65-F5344CB8AC3E}">
        <p14:creationId xmlns:p14="http://schemas.microsoft.com/office/powerpoint/2010/main" val="412323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5155148" y="1953510"/>
            <a:ext cx="5771600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4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JOSÉ DORIAN PIÑA HERNÁNDEZ</a:t>
            </a:r>
          </a:p>
          <a:p>
            <a:r>
              <a:rPr lang="it-IT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seminarista</a:t>
            </a:r>
          </a:p>
          <a:p>
            <a:pPr algn="just"/>
            <a:endParaRPr lang="it-IT" sz="4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DCE0B770-5072-4449-A3BC-766D4C4BD7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9613" y="2106966"/>
            <a:ext cx="3629497" cy="3347202"/>
          </a:xfrm>
          <a:prstGeom prst="rect">
            <a:avLst/>
          </a:prstGeom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3C61308A-48F4-4BAF-971E-7F5FD88EE684}"/>
              </a:ext>
            </a:extLst>
          </p:cNvPr>
          <p:cNvSpPr txBox="1"/>
          <p:nvPr/>
        </p:nvSpPr>
        <p:spPr>
          <a:xfrm>
            <a:off x="1086433" y="550267"/>
            <a:ext cx="35358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/>
              <a:t>27 dicembre Messico</a:t>
            </a:r>
          </a:p>
        </p:txBody>
      </p:sp>
    </p:spTree>
    <p:extLst>
      <p:ext uri="{BB962C8B-B14F-4D97-AF65-F5344CB8AC3E}">
        <p14:creationId xmlns:p14="http://schemas.microsoft.com/office/powerpoint/2010/main" val="63583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F9B5A37-7934-879B-0F36-AA436EFAD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374" y="1226127"/>
            <a:ext cx="11461172" cy="4600221"/>
          </a:xfrm>
        </p:spPr>
        <p:txBody>
          <a:bodyPr>
            <a:normAutofit fontScale="90000"/>
          </a:bodyPr>
          <a:lstStyle/>
          <a:p>
            <a:pPr algn="ctr"/>
            <a:r>
              <a:rPr lang="it-IT" sz="8900" b="1" i="1" dirty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"</a:t>
            </a:r>
            <a:r>
              <a:rPr lang="it-IT" sz="8900" b="1" i="1" dirty="0">
                <a:solidFill>
                  <a:schemeClr val="bg1"/>
                </a:solidFill>
                <a:latin typeface="+mn-lt"/>
              </a:rPr>
              <a:t>Di me </a:t>
            </a:r>
            <a:br>
              <a:rPr lang="it-IT" sz="8900" b="1" i="1" dirty="0">
                <a:solidFill>
                  <a:schemeClr val="bg1"/>
                </a:solidFill>
                <a:latin typeface="+mn-lt"/>
              </a:rPr>
            </a:br>
            <a:r>
              <a:rPr lang="it-IT" sz="8900" b="1" i="1" dirty="0">
                <a:solidFill>
                  <a:schemeClr val="bg1"/>
                </a:solidFill>
                <a:latin typeface="+mn-lt"/>
              </a:rPr>
              <a:t>sarete </a:t>
            </a:r>
            <a:br>
              <a:rPr lang="it-IT" sz="8900" b="1" i="1" dirty="0">
                <a:solidFill>
                  <a:schemeClr val="bg1"/>
                </a:solidFill>
                <a:latin typeface="+mn-lt"/>
              </a:rPr>
            </a:br>
            <a:r>
              <a:rPr lang="it-IT" sz="8900" b="1" i="1" dirty="0">
                <a:solidFill>
                  <a:schemeClr val="bg1"/>
                </a:solidFill>
                <a:latin typeface="+mn-lt"/>
              </a:rPr>
              <a:t>testimoni</a:t>
            </a:r>
            <a:r>
              <a:rPr lang="it-IT" sz="89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br>
              <a:rPr lang="it-IT" sz="9600" b="1" dirty="0">
                <a:solidFill>
                  <a:srgbClr val="00B0F0"/>
                </a:solidFill>
                <a:latin typeface="+mn-lt"/>
              </a:rPr>
            </a:br>
            <a:endParaRPr lang="it-IT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29746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/>
          <p:cNvSpPr/>
          <p:nvPr/>
        </p:nvSpPr>
        <p:spPr>
          <a:xfrm>
            <a:off x="691402" y="5108670"/>
            <a:ext cx="1105751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4000" b="1" dirty="0"/>
              <a:t>PABLO ISABEL HERNÁNDEZ </a:t>
            </a:r>
          </a:p>
          <a:p>
            <a:r>
              <a:rPr lang="it-IT" sz="3200" b="1" dirty="0"/>
              <a:t>operatore pastorale laico </a:t>
            </a:r>
            <a:endParaRPr lang="it-IT" sz="4000" b="1" dirty="0"/>
          </a:p>
        </p:txBody>
      </p:sp>
      <p:pic>
        <p:nvPicPr>
          <p:cNvPr id="2" name="Immagine 1" descr="Pablo Isabel Hernández Rivera, periodista y líder indígena asesinado en Honduras. Foto: Asociación de Medios Comunitarios de Honduras">
            <a:extLst>
              <a:ext uri="{FF2B5EF4-FFF2-40B4-BE49-F238E27FC236}">
                <a16:creationId xmlns:a16="http://schemas.microsoft.com/office/drawing/2014/main" id="{5F836D18-5C34-D8AB-5E7B-C62B472DA6C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16" t="1" r="23050" b="-1294"/>
          <a:stretch/>
        </p:blipFill>
        <p:spPr bwMode="auto">
          <a:xfrm>
            <a:off x="2354249" y="672784"/>
            <a:ext cx="4701405" cy="432206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F676B431-13E0-48B2-8097-2A026B85709D}"/>
              </a:ext>
            </a:extLst>
          </p:cNvPr>
          <p:cNvSpPr txBox="1"/>
          <p:nvPr/>
        </p:nvSpPr>
        <p:spPr>
          <a:xfrm>
            <a:off x="9057676" y="672784"/>
            <a:ext cx="26081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/>
              <a:t>9 gennaio</a:t>
            </a:r>
          </a:p>
          <a:p>
            <a:r>
              <a:rPr lang="it-IT" sz="3600" b="1" dirty="0"/>
              <a:t>Honduras</a:t>
            </a:r>
            <a:endParaRPr lang="it-IT" sz="3600" dirty="0"/>
          </a:p>
        </p:txBody>
      </p:sp>
    </p:spTree>
    <p:extLst>
      <p:ext uri="{BB962C8B-B14F-4D97-AF65-F5344CB8AC3E}">
        <p14:creationId xmlns:p14="http://schemas.microsoft.com/office/powerpoint/2010/main" val="1159703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irc_mi" descr="http://www.prolococervinara.it/wp-content/uploads/2012/11/Immagine4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0194" y="426287"/>
            <a:ext cx="8371611" cy="506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05C56F5A-94D5-4B50-BADD-625E17D6CE5D}"/>
              </a:ext>
            </a:extLst>
          </p:cNvPr>
          <p:cNvSpPr txBox="1"/>
          <p:nvPr/>
        </p:nvSpPr>
        <p:spPr>
          <a:xfrm>
            <a:off x="2056674" y="6197337"/>
            <a:ext cx="9741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Grazie a don Claudio Perfetti per aver realizzato questa presentazione</a:t>
            </a:r>
          </a:p>
        </p:txBody>
      </p:sp>
    </p:spTree>
    <p:extLst>
      <p:ext uri="{BB962C8B-B14F-4D97-AF65-F5344CB8AC3E}">
        <p14:creationId xmlns:p14="http://schemas.microsoft.com/office/powerpoint/2010/main" val="425919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75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/>
        </p:nvSpPr>
        <p:spPr>
          <a:xfrm>
            <a:off x="558162" y="3914590"/>
            <a:ext cx="500862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4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PADRE JOSEPH </a:t>
            </a:r>
          </a:p>
          <a:p>
            <a:pPr algn="just"/>
            <a:r>
              <a:rPr lang="it-IT" sz="4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 NGOC THANH </a:t>
            </a:r>
          </a:p>
          <a:p>
            <a:pPr algn="just"/>
            <a:r>
              <a:rPr lang="it-IT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sacerdote domenicano</a:t>
            </a:r>
          </a:p>
        </p:txBody>
      </p:sp>
      <p:pic>
        <p:nvPicPr>
          <p:cNvPr id="2" name="Immagine 1" descr="Visualizza immagine di origine">
            <a:extLst>
              <a:ext uri="{FF2B5EF4-FFF2-40B4-BE49-F238E27FC236}">
                <a16:creationId xmlns:a16="http://schemas.microsoft.com/office/drawing/2014/main" id="{8128369A-F61E-C2E6-A631-0394FC442E9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51" r="13679"/>
          <a:stretch/>
        </p:blipFill>
        <p:spPr bwMode="auto">
          <a:xfrm>
            <a:off x="5727897" y="861333"/>
            <a:ext cx="6185372" cy="490359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A78C632D-1DD2-47CF-B69F-67225197A2AF}"/>
              </a:ext>
            </a:extLst>
          </p:cNvPr>
          <p:cNvSpPr txBox="1"/>
          <p:nvPr/>
        </p:nvSpPr>
        <p:spPr>
          <a:xfrm>
            <a:off x="558162" y="861333"/>
            <a:ext cx="35358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/>
              <a:t>29 gennaio</a:t>
            </a:r>
          </a:p>
          <a:p>
            <a:r>
              <a:rPr lang="it-IT" sz="3600" b="1" dirty="0"/>
              <a:t>Vietnam</a:t>
            </a:r>
            <a:endParaRPr lang="it-IT" sz="3600" dirty="0"/>
          </a:p>
        </p:txBody>
      </p:sp>
    </p:spTree>
    <p:extLst>
      <p:ext uri="{BB962C8B-B14F-4D97-AF65-F5344CB8AC3E}">
        <p14:creationId xmlns:p14="http://schemas.microsoft.com/office/powerpoint/2010/main" val="3768036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7573728" y="2467233"/>
            <a:ext cx="456115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4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PADRE RICHARD MASIVI KASEREKA </a:t>
            </a:r>
          </a:p>
          <a:p>
            <a:r>
              <a:rPr lang="it-IT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dei Chierici regolari minori </a:t>
            </a:r>
          </a:p>
        </p:txBody>
      </p:sp>
      <p:pic>
        <p:nvPicPr>
          <p:cNvPr id="3" name="Immagine 2" descr="Visualizza immagine di origine">
            <a:extLst>
              <a:ext uri="{FF2B5EF4-FFF2-40B4-BE49-F238E27FC236}">
                <a16:creationId xmlns:a16="http://schemas.microsoft.com/office/drawing/2014/main" id="{68DFDF73-0A93-DF02-2BDF-A5C6C862CBD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720" y="1017644"/>
            <a:ext cx="6695525" cy="4458707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D07E2C73-08C7-49C5-963F-86A76EA63035}"/>
              </a:ext>
            </a:extLst>
          </p:cNvPr>
          <p:cNvSpPr txBox="1"/>
          <p:nvPr/>
        </p:nvSpPr>
        <p:spPr>
          <a:xfrm>
            <a:off x="7779844" y="882115"/>
            <a:ext cx="41489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/>
              <a:t>2 febbraio</a:t>
            </a:r>
          </a:p>
          <a:p>
            <a:r>
              <a:rPr lang="it-IT" sz="3600" b="1" dirty="0"/>
              <a:t>Rep. </a:t>
            </a:r>
            <a:r>
              <a:rPr lang="it-IT" sz="3600" b="1" dirty="0" err="1"/>
              <a:t>Dem</a:t>
            </a:r>
            <a:r>
              <a:rPr lang="it-IT" sz="3600" b="1" dirty="0"/>
              <a:t>. Congo</a:t>
            </a:r>
            <a:endParaRPr lang="it-IT" sz="3600" dirty="0"/>
          </a:p>
        </p:txBody>
      </p:sp>
    </p:spTree>
    <p:extLst>
      <p:ext uri="{BB962C8B-B14F-4D97-AF65-F5344CB8AC3E}">
        <p14:creationId xmlns:p14="http://schemas.microsoft.com/office/powerpoint/2010/main" val="2617296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5611789" y="2887327"/>
            <a:ext cx="572945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4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 ENRIQUE VASQUEZ</a:t>
            </a:r>
          </a:p>
          <a:p>
            <a:pPr algn="just"/>
            <a:r>
              <a:rPr lang="it-IT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diocesi di San Pedro Sula </a:t>
            </a:r>
          </a:p>
          <a:p>
            <a:pPr algn="just"/>
            <a:endParaRPr lang="it-IT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Immagine 1" descr="Visualizza immagine di origine">
            <a:extLst>
              <a:ext uri="{FF2B5EF4-FFF2-40B4-BE49-F238E27FC236}">
                <a16:creationId xmlns:a16="http://schemas.microsoft.com/office/drawing/2014/main" id="{D1C00315-2E6B-4E1D-8D35-093CC478368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09" r="5096"/>
          <a:stretch/>
        </p:blipFill>
        <p:spPr bwMode="auto">
          <a:xfrm>
            <a:off x="850761" y="1062411"/>
            <a:ext cx="4160018" cy="473317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2C4EBCAD-3729-4639-B66A-A0FAC07F0C8C}"/>
              </a:ext>
            </a:extLst>
          </p:cNvPr>
          <p:cNvSpPr txBox="1"/>
          <p:nvPr/>
        </p:nvSpPr>
        <p:spPr>
          <a:xfrm>
            <a:off x="8798153" y="736642"/>
            <a:ext cx="30474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/>
              <a:t>2 marzo</a:t>
            </a:r>
          </a:p>
          <a:p>
            <a:r>
              <a:rPr lang="it-IT" sz="3600" b="1" dirty="0"/>
              <a:t>Honduras</a:t>
            </a:r>
            <a:endParaRPr lang="it-IT" sz="3600" dirty="0"/>
          </a:p>
        </p:txBody>
      </p:sp>
    </p:spTree>
    <p:extLst>
      <p:ext uri="{BB962C8B-B14F-4D97-AF65-F5344CB8AC3E}">
        <p14:creationId xmlns:p14="http://schemas.microsoft.com/office/powerpoint/2010/main" val="199925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397633" y="2828835"/>
            <a:ext cx="6476196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it-IT" sz="4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FRA’ WILBERTH DAZA RODAS </a:t>
            </a:r>
          </a:p>
          <a:p>
            <a:pPr algn="just"/>
            <a:r>
              <a:rPr lang="it-IT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dei frati minori </a:t>
            </a:r>
          </a:p>
        </p:txBody>
      </p:sp>
      <p:pic>
        <p:nvPicPr>
          <p:cNvPr id="2" name="Immagine 1" descr="Visualizza immagine di origine">
            <a:extLst>
              <a:ext uri="{FF2B5EF4-FFF2-40B4-BE49-F238E27FC236}">
                <a16:creationId xmlns:a16="http://schemas.microsoft.com/office/drawing/2014/main" id="{4CDD2881-9B67-6DED-D4C2-12E5755DD2F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050" r="28022"/>
          <a:stretch/>
        </p:blipFill>
        <p:spPr bwMode="auto">
          <a:xfrm>
            <a:off x="7768265" y="685126"/>
            <a:ext cx="4026102" cy="579880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51371F73-31B9-4775-8538-960C9A98606C}"/>
              </a:ext>
            </a:extLst>
          </p:cNvPr>
          <p:cNvSpPr txBox="1"/>
          <p:nvPr/>
        </p:nvSpPr>
        <p:spPr>
          <a:xfrm>
            <a:off x="516598" y="685126"/>
            <a:ext cx="35358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/>
              <a:t>16 aprile</a:t>
            </a:r>
          </a:p>
          <a:p>
            <a:r>
              <a:rPr lang="it-IT" sz="3600" b="1" dirty="0"/>
              <a:t>Bolivia</a:t>
            </a:r>
          </a:p>
        </p:txBody>
      </p:sp>
    </p:spTree>
    <p:extLst>
      <p:ext uri="{BB962C8B-B14F-4D97-AF65-F5344CB8AC3E}">
        <p14:creationId xmlns:p14="http://schemas.microsoft.com/office/powerpoint/2010/main" val="2679060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/>
          <p:cNvSpPr/>
          <p:nvPr/>
        </p:nvSpPr>
        <p:spPr>
          <a:xfrm>
            <a:off x="497513" y="5215029"/>
            <a:ext cx="1119697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4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 JOSEPH AKETEH BAKO</a:t>
            </a:r>
          </a:p>
          <a:p>
            <a:pPr algn="just"/>
            <a:r>
              <a:rPr lang="it-IT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diocesi di Kaduna</a:t>
            </a:r>
            <a:endParaRPr lang="it-IT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EACC4C14-C658-5C8F-7E26-6BC58E47F5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9405" y="442642"/>
            <a:ext cx="4795079" cy="4795079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7918F2AD-E697-477C-B946-5DE709265AAF}"/>
              </a:ext>
            </a:extLst>
          </p:cNvPr>
          <p:cNvSpPr txBox="1"/>
          <p:nvPr/>
        </p:nvSpPr>
        <p:spPr>
          <a:xfrm>
            <a:off x="610116" y="321006"/>
            <a:ext cx="35358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/>
              <a:t>18-20 aprile</a:t>
            </a:r>
          </a:p>
          <a:p>
            <a:r>
              <a:rPr lang="it-IT" sz="3600" b="1" dirty="0"/>
              <a:t>Nigeria</a:t>
            </a:r>
            <a:endParaRPr lang="it-IT" sz="3600" dirty="0"/>
          </a:p>
        </p:txBody>
      </p:sp>
    </p:spTree>
    <p:extLst>
      <p:ext uri="{BB962C8B-B14F-4D97-AF65-F5344CB8AC3E}">
        <p14:creationId xmlns:p14="http://schemas.microsoft.com/office/powerpoint/2010/main" val="3926643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/>
          <p:cNvSpPr/>
          <p:nvPr/>
        </p:nvSpPr>
        <p:spPr>
          <a:xfrm>
            <a:off x="908155" y="5168283"/>
            <a:ext cx="1037568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4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 JOSE GUADALUPE RIVAS</a:t>
            </a:r>
          </a:p>
          <a:p>
            <a:pPr algn="just"/>
            <a:r>
              <a:rPr lang="it-IT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Arcidiocesi di Tijuana</a:t>
            </a:r>
            <a:endParaRPr lang="it-IT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Immagine 1" descr="Visualizza immagine di origine">
            <a:extLst>
              <a:ext uri="{FF2B5EF4-FFF2-40B4-BE49-F238E27FC236}">
                <a16:creationId xmlns:a16="http://schemas.microsoft.com/office/drawing/2014/main" id="{1E65FDDA-5C04-DFBA-3160-8BEEFBE564A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33"/>
          <a:stretch/>
        </p:blipFill>
        <p:spPr bwMode="auto">
          <a:xfrm>
            <a:off x="1115367" y="452175"/>
            <a:ext cx="6282505" cy="4511711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8C944C8E-6D73-4CC7-BF5A-87FBD3E4B83C}"/>
              </a:ext>
            </a:extLst>
          </p:cNvPr>
          <p:cNvSpPr txBox="1"/>
          <p:nvPr/>
        </p:nvSpPr>
        <p:spPr>
          <a:xfrm>
            <a:off x="8195479" y="539215"/>
            <a:ext cx="35358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3600" b="1" dirty="0"/>
              <a:t>16 maggio </a:t>
            </a:r>
          </a:p>
          <a:p>
            <a:pPr algn="r"/>
            <a:r>
              <a:rPr lang="it-IT" sz="3600" b="1" dirty="0"/>
              <a:t>Messico</a:t>
            </a:r>
            <a:endParaRPr lang="it-IT" sz="3600" dirty="0"/>
          </a:p>
        </p:txBody>
      </p:sp>
    </p:spTree>
    <p:extLst>
      <p:ext uri="{BB962C8B-B14F-4D97-AF65-F5344CB8AC3E}">
        <p14:creationId xmlns:p14="http://schemas.microsoft.com/office/powerpoint/2010/main" val="2458665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587828" y="343974"/>
            <a:ext cx="1132736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4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PADRE MICHAEL MAWELERA SAMSON</a:t>
            </a:r>
          </a:p>
          <a:p>
            <a:pPr algn="just"/>
            <a:r>
              <a:rPr lang="it-IT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missionario dei Padri Bianchi, originario del Malawi</a:t>
            </a:r>
            <a:endParaRPr lang="it-IT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Immagine 2" descr="Visualizza immagine di origine">
            <a:extLst>
              <a:ext uri="{FF2B5EF4-FFF2-40B4-BE49-F238E27FC236}">
                <a16:creationId xmlns:a16="http://schemas.microsoft.com/office/drawing/2014/main" id="{B47F30AB-2695-FCE6-6E12-2C757A253AE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3"/>
          <a:stretch/>
        </p:blipFill>
        <p:spPr bwMode="auto">
          <a:xfrm>
            <a:off x="625262" y="2282966"/>
            <a:ext cx="5626247" cy="3951337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88C4493C-143E-4BCF-83B0-478DB3FFF54C}"/>
              </a:ext>
            </a:extLst>
          </p:cNvPr>
          <p:cNvSpPr txBox="1"/>
          <p:nvPr/>
        </p:nvSpPr>
        <p:spPr>
          <a:xfrm>
            <a:off x="6740753" y="4342288"/>
            <a:ext cx="35358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/>
              <a:t>11 giugno</a:t>
            </a:r>
          </a:p>
          <a:p>
            <a:r>
              <a:rPr lang="it-IT" sz="3600" b="1" dirty="0"/>
              <a:t>Tanzania</a:t>
            </a:r>
            <a:endParaRPr lang="it-IT" sz="3600" dirty="0"/>
          </a:p>
        </p:txBody>
      </p:sp>
    </p:spTree>
    <p:extLst>
      <p:ext uri="{BB962C8B-B14F-4D97-AF65-F5344CB8AC3E}">
        <p14:creationId xmlns:p14="http://schemas.microsoft.com/office/powerpoint/2010/main" val="4163780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Sezione">
  <a:themeElements>
    <a:clrScheme name="Sezione">
      <a:dk1>
        <a:sysClr val="windowText" lastClr="000000"/>
      </a:dk1>
      <a:lt1>
        <a:sysClr val="window" lastClr="FFFFFF"/>
      </a:lt1>
      <a:dk2>
        <a:srgbClr val="AD2E03"/>
      </a:dk2>
      <a:lt2>
        <a:srgbClr val="D75626"/>
      </a:lt2>
      <a:accent1>
        <a:srgbClr val="760603"/>
      </a:accent1>
      <a:accent2>
        <a:srgbClr val="FA9C1F"/>
      </a:accent2>
      <a:accent3>
        <a:srgbClr val="D9BB55"/>
      </a:accent3>
      <a:accent4>
        <a:srgbClr val="829551"/>
      </a:accent4>
      <a:accent5>
        <a:srgbClr val="58A28B"/>
      </a:accent5>
      <a:accent6>
        <a:srgbClr val="426480"/>
      </a:accent6>
      <a:hlink>
        <a:srgbClr val="460402"/>
      </a:hlink>
      <a:folHlink>
        <a:srgbClr val="991111"/>
      </a:folHlink>
    </a:clrScheme>
    <a:fontScheme name="Sezione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zion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4000"/>
                <a:hueMod val="22000"/>
                <a:satMod val="220000"/>
                <a:lumMod val="6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903AAAE-3EA5-424A-B142-CC51DC1F897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235</Words>
  <Application>Microsoft Office PowerPoint</Application>
  <PresentationFormat>Widescreen</PresentationFormat>
  <Paragraphs>70</Paragraphs>
  <Slides>20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5" baseType="lpstr">
      <vt:lpstr>Calibri</vt:lpstr>
      <vt:lpstr>Century Gothic</vt:lpstr>
      <vt:lpstr>Times New Roman</vt:lpstr>
      <vt:lpstr>Wingdings 3</vt:lpstr>
      <vt:lpstr>Sezione</vt:lpstr>
      <vt:lpstr>  MISSIONARI E OPERATORI PASTORALI UCCISI NEL 2022 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"Di me  sarete  testimoni" 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DON-CLAUDIO</dc:creator>
  <cp:lastModifiedBy>Vincenzo Gargiulo</cp:lastModifiedBy>
  <cp:revision>265</cp:revision>
  <dcterms:created xsi:type="dcterms:W3CDTF">2015-02-27T14:42:26Z</dcterms:created>
  <dcterms:modified xsi:type="dcterms:W3CDTF">2023-03-10T11:23:05Z</dcterms:modified>
</cp:coreProperties>
</file>